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6" r:id="rId4"/>
  </p:sldMasterIdLst>
  <p:sldIdLst>
    <p:sldId id="259" r:id="rId5"/>
    <p:sldId id="260" r:id="rId6"/>
    <p:sldId id="270" r:id="rId7"/>
    <p:sldId id="269" r:id="rId8"/>
    <p:sldId id="261" r:id="rId9"/>
    <p:sldId id="262" r:id="rId10"/>
    <p:sldId id="263" r:id="rId11"/>
    <p:sldId id="264" r:id="rId12"/>
    <p:sldId id="265" r:id="rId13"/>
    <p:sldId id="271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AB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F3454-5920-42BF-B35E-154EA31101C6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29B25088-8383-4A19-BF54-5D20E822BB3E}">
      <dgm:prSet phldrT="[Text]" custT="1"/>
      <dgm:spPr/>
      <dgm:t>
        <a:bodyPr/>
        <a:lstStyle/>
        <a:p>
          <a:r>
            <a:rPr lang="en-AU" sz="1100" dirty="0"/>
            <a:t>GUILT = Feeling Bad</a:t>
          </a:r>
        </a:p>
      </dgm:t>
    </dgm:pt>
    <dgm:pt modelId="{023BC340-B16E-4F02-812D-8FF4E53F57CD}" type="parTrans" cxnId="{F9ACE81F-BFF0-4CBC-B371-55BB700A0822}">
      <dgm:prSet/>
      <dgm:spPr/>
      <dgm:t>
        <a:bodyPr/>
        <a:lstStyle/>
        <a:p>
          <a:endParaRPr lang="en-AU" sz="1100"/>
        </a:p>
      </dgm:t>
    </dgm:pt>
    <dgm:pt modelId="{D287F17E-70BC-4ABD-9936-4A033A2B17BB}" type="sibTrans" cxnId="{F9ACE81F-BFF0-4CBC-B371-55BB700A0822}">
      <dgm:prSet/>
      <dgm:spPr/>
      <dgm:t>
        <a:bodyPr/>
        <a:lstStyle/>
        <a:p>
          <a:endParaRPr lang="en-AU" sz="1100"/>
        </a:p>
      </dgm:t>
    </dgm:pt>
    <dgm:pt modelId="{0A686691-12FE-4800-9EA2-0FC5A18E52DE}">
      <dgm:prSet phldrT="[Text]" custT="1"/>
      <dgm:spPr/>
      <dgm:t>
        <a:bodyPr/>
        <a:lstStyle/>
        <a:p>
          <a:r>
            <a:rPr lang="en-AU" sz="1100" dirty="0"/>
            <a:t>Macbeth constantly changes mind to kill King Duncan</a:t>
          </a:r>
        </a:p>
      </dgm:t>
    </dgm:pt>
    <dgm:pt modelId="{6C9C9A85-E1DF-4A19-9600-8023CCA22397}" type="parTrans" cxnId="{479261E4-578F-4DB2-8948-12B71AF5F973}">
      <dgm:prSet custT="1"/>
      <dgm:spPr/>
      <dgm:t>
        <a:bodyPr/>
        <a:lstStyle/>
        <a:p>
          <a:endParaRPr lang="en-AU" sz="1100"/>
        </a:p>
      </dgm:t>
    </dgm:pt>
    <dgm:pt modelId="{20AA00A1-55AA-4EEC-B346-CD07FD8B5A9D}" type="sibTrans" cxnId="{479261E4-578F-4DB2-8948-12B71AF5F973}">
      <dgm:prSet/>
      <dgm:spPr/>
      <dgm:t>
        <a:bodyPr/>
        <a:lstStyle/>
        <a:p>
          <a:endParaRPr lang="en-AU" sz="1100"/>
        </a:p>
      </dgm:t>
    </dgm:pt>
    <dgm:pt modelId="{D07AE953-9FC1-447E-8522-492E62A4C757}">
      <dgm:prSet phldrT="[Text]" custT="1"/>
      <dgm:spPr/>
      <dgm:t>
        <a:bodyPr/>
        <a:lstStyle/>
        <a:p>
          <a:r>
            <a:rPr lang="en-AU" sz="1100" dirty="0"/>
            <a:t>Motif: Sleep; “Macbeth doth murder sleep”</a:t>
          </a:r>
        </a:p>
      </dgm:t>
    </dgm:pt>
    <dgm:pt modelId="{94ED1A76-2515-4D4F-9194-002CE1954A70}" type="parTrans" cxnId="{D80EBC04-E1A4-4D8D-8C18-97818FB8549E}">
      <dgm:prSet custT="1"/>
      <dgm:spPr/>
      <dgm:t>
        <a:bodyPr/>
        <a:lstStyle/>
        <a:p>
          <a:endParaRPr lang="en-AU" sz="1100"/>
        </a:p>
      </dgm:t>
    </dgm:pt>
    <dgm:pt modelId="{1FC30CEC-96B4-4367-AD10-5F813E63D49B}" type="sibTrans" cxnId="{D80EBC04-E1A4-4D8D-8C18-97818FB8549E}">
      <dgm:prSet/>
      <dgm:spPr/>
      <dgm:t>
        <a:bodyPr/>
        <a:lstStyle/>
        <a:p>
          <a:endParaRPr lang="en-AU" sz="1100"/>
        </a:p>
      </dgm:t>
    </dgm:pt>
    <dgm:pt modelId="{44C443C0-252C-4932-B068-2A3879B47254}">
      <dgm:prSet phldrT="[Text]" custT="1"/>
      <dgm:spPr/>
      <dgm:t>
        <a:bodyPr/>
        <a:lstStyle/>
        <a:p>
          <a:r>
            <a:rPr lang="en-AU" sz="1100" dirty="0"/>
            <a:t>Motif: Blood; Lady Macbeth </a:t>
          </a:r>
          <a:r>
            <a:rPr lang="en-AU" sz="1100" dirty="0" err="1"/>
            <a:t>hallucinates“Out</a:t>
          </a:r>
          <a:r>
            <a:rPr lang="en-AU" sz="1100" dirty="0"/>
            <a:t> damn spot!”</a:t>
          </a:r>
        </a:p>
      </dgm:t>
    </dgm:pt>
    <dgm:pt modelId="{9BFE3A53-C523-42CF-9FF2-31F141EE0B84}" type="parTrans" cxnId="{78D6DE42-549B-41A2-B7E8-0E51EFFC61A1}">
      <dgm:prSet custT="1"/>
      <dgm:spPr/>
      <dgm:t>
        <a:bodyPr/>
        <a:lstStyle/>
        <a:p>
          <a:endParaRPr lang="en-AU" sz="1100"/>
        </a:p>
      </dgm:t>
    </dgm:pt>
    <dgm:pt modelId="{ECFD79B1-7A2A-4D3B-BB13-3FB5E2561B01}" type="sibTrans" cxnId="{78D6DE42-549B-41A2-B7E8-0E51EFFC61A1}">
      <dgm:prSet/>
      <dgm:spPr/>
      <dgm:t>
        <a:bodyPr/>
        <a:lstStyle/>
        <a:p>
          <a:endParaRPr lang="en-AU" sz="1100"/>
        </a:p>
      </dgm:t>
    </dgm:pt>
    <dgm:pt modelId="{E3466E78-A5F7-4FF7-883D-AF979BB55A7D}">
      <dgm:prSet phldrT="[Text]" custT="1"/>
      <dgm:spPr/>
      <dgm:t>
        <a:bodyPr/>
        <a:lstStyle/>
        <a:p>
          <a:r>
            <a:rPr lang="en-AU" sz="1100" dirty="0"/>
            <a:t>Macbeth hallucinates the ghost of Duncan</a:t>
          </a:r>
        </a:p>
      </dgm:t>
    </dgm:pt>
    <dgm:pt modelId="{87AD3011-D676-453D-8995-D7FB58D61B6C}" type="parTrans" cxnId="{B6FF135F-45EE-4AAA-ACA2-FA529757CF22}">
      <dgm:prSet custT="1"/>
      <dgm:spPr/>
      <dgm:t>
        <a:bodyPr/>
        <a:lstStyle/>
        <a:p>
          <a:endParaRPr lang="en-AU" sz="1100"/>
        </a:p>
      </dgm:t>
    </dgm:pt>
    <dgm:pt modelId="{CF1BC285-D05C-4F8B-93EF-98DD62433DEF}" type="sibTrans" cxnId="{B6FF135F-45EE-4AAA-ACA2-FA529757CF22}">
      <dgm:prSet/>
      <dgm:spPr/>
      <dgm:t>
        <a:bodyPr/>
        <a:lstStyle/>
        <a:p>
          <a:endParaRPr lang="en-AU" sz="1100"/>
        </a:p>
      </dgm:t>
    </dgm:pt>
    <dgm:pt modelId="{816F1D86-560A-4B8C-8CBB-E35981B0E3F9}">
      <dgm:prSet custT="1"/>
      <dgm:spPr/>
      <dgm:t>
        <a:bodyPr/>
        <a:lstStyle/>
        <a:p>
          <a:r>
            <a:rPr lang="en-AU" sz="1100" dirty="0"/>
            <a:t>Lady Macbeth kills herself</a:t>
          </a:r>
        </a:p>
      </dgm:t>
    </dgm:pt>
    <dgm:pt modelId="{BBC5F8CF-B33C-415F-B579-FC0BF5C80F49}" type="parTrans" cxnId="{22ED1A7E-78BD-4EEB-A63F-713D6A56E7D0}">
      <dgm:prSet custT="1"/>
      <dgm:spPr/>
      <dgm:t>
        <a:bodyPr/>
        <a:lstStyle/>
        <a:p>
          <a:endParaRPr lang="en-AU" sz="1100"/>
        </a:p>
      </dgm:t>
    </dgm:pt>
    <dgm:pt modelId="{E73AB3C2-E782-4C9B-A6B8-0EF3F964F113}" type="sibTrans" cxnId="{22ED1A7E-78BD-4EEB-A63F-713D6A56E7D0}">
      <dgm:prSet/>
      <dgm:spPr/>
      <dgm:t>
        <a:bodyPr/>
        <a:lstStyle/>
        <a:p>
          <a:endParaRPr lang="en-AU" sz="1100"/>
        </a:p>
      </dgm:t>
    </dgm:pt>
    <dgm:pt modelId="{97DA645C-8D86-4B2F-AEBA-59A4815D7988}">
      <dgm:prSet custT="1"/>
      <dgm:spPr/>
      <dgm:t>
        <a:bodyPr/>
        <a:lstStyle/>
        <a:p>
          <a:r>
            <a:rPr lang="en-AU" sz="1100" dirty="0"/>
            <a:t>Macduff feels guilty for the death of his family</a:t>
          </a:r>
        </a:p>
      </dgm:t>
    </dgm:pt>
    <dgm:pt modelId="{D3910A15-2003-4C70-BAB3-866D32D14AFD}" type="parTrans" cxnId="{9B3730F6-26FC-4706-8BAF-4525BFDBB937}">
      <dgm:prSet custT="1"/>
      <dgm:spPr/>
      <dgm:t>
        <a:bodyPr/>
        <a:lstStyle/>
        <a:p>
          <a:endParaRPr lang="en-AU" sz="1100"/>
        </a:p>
      </dgm:t>
    </dgm:pt>
    <dgm:pt modelId="{09126462-99EA-4F88-AA86-A36EF07B7B70}" type="sibTrans" cxnId="{9B3730F6-26FC-4706-8BAF-4525BFDBB937}">
      <dgm:prSet/>
      <dgm:spPr/>
      <dgm:t>
        <a:bodyPr/>
        <a:lstStyle/>
        <a:p>
          <a:endParaRPr lang="en-AU" sz="1100"/>
        </a:p>
      </dgm:t>
    </dgm:pt>
    <dgm:pt modelId="{3FB89D2B-70C9-4A3F-A93A-959C662BF5D8}" type="pres">
      <dgm:prSet presAssocID="{01EF3454-5920-42BF-B35E-154EA31101C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321EFA-0E29-4B37-8183-4798B479BA83}" type="pres">
      <dgm:prSet presAssocID="{29B25088-8383-4A19-BF54-5D20E822BB3E}" presName="centerShape" presStyleLbl="node0" presStyleIdx="0" presStyleCnt="1"/>
      <dgm:spPr/>
    </dgm:pt>
    <dgm:pt modelId="{2983D1D0-0722-49CE-88CF-6707E51AB492}" type="pres">
      <dgm:prSet presAssocID="{6C9C9A85-E1DF-4A19-9600-8023CCA22397}" presName="parTrans" presStyleLbl="sibTrans2D1" presStyleIdx="0" presStyleCnt="6"/>
      <dgm:spPr/>
    </dgm:pt>
    <dgm:pt modelId="{7C5CEC35-3CCA-4E79-8553-85EC22833B30}" type="pres">
      <dgm:prSet presAssocID="{6C9C9A85-E1DF-4A19-9600-8023CCA22397}" presName="connectorText" presStyleLbl="sibTrans2D1" presStyleIdx="0" presStyleCnt="6"/>
      <dgm:spPr/>
    </dgm:pt>
    <dgm:pt modelId="{EDF3AC19-04EC-4FD7-850B-8EB2975804F6}" type="pres">
      <dgm:prSet presAssocID="{0A686691-12FE-4800-9EA2-0FC5A18E52DE}" presName="node" presStyleLbl="node1" presStyleIdx="0" presStyleCnt="6">
        <dgm:presLayoutVars>
          <dgm:bulletEnabled val="1"/>
        </dgm:presLayoutVars>
      </dgm:prSet>
      <dgm:spPr/>
    </dgm:pt>
    <dgm:pt modelId="{3EFA76D8-6469-4B37-9CB2-8557F887A820}" type="pres">
      <dgm:prSet presAssocID="{D3910A15-2003-4C70-BAB3-866D32D14AFD}" presName="parTrans" presStyleLbl="sibTrans2D1" presStyleIdx="1" presStyleCnt="6"/>
      <dgm:spPr/>
    </dgm:pt>
    <dgm:pt modelId="{E4DAF53C-F7A9-4F4E-8328-13BD61273644}" type="pres">
      <dgm:prSet presAssocID="{D3910A15-2003-4C70-BAB3-866D32D14AFD}" presName="connectorText" presStyleLbl="sibTrans2D1" presStyleIdx="1" presStyleCnt="6"/>
      <dgm:spPr/>
    </dgm:pt>
    <dgm:pt modelId="{66F1AB0D-622A-4376-AB33-24BA38038A9E}" type="pres">
      <dgm:prSet presAssocID="{97DA645C-8D86-4B2F-AEBA-59A4815D7988}" presName="node" presStyleLbl="node1" presStyleIdx="1" presStyleCnt="6">
        <dgm:presLayoutVars>
          <dgm:bulletEnabled val="1"/>
        </dgm:presLayoutVars>
      </dgm:prSet>
      <dgm:spPr/>
    </dgm:pt>
    <dgm:pt modelId="{1A55AAA1-9E4F-4F99-8487-F81A9D05CACF}" type="pres">
      <dgm:prSet presAssocID="{BBC5F8CF-B33C-415F-B579-FC0BF5C80F49}" presName="parTrans" presStyleLbl="sibTrans2D1" presStyleIdx="2" presStyleCnt="6"/>
      <dgm:spPr/>
    </dgm:pt>
    <dgm:pt modelId="{FECFFD8E-3628-4CD9-9618-4D0664BF62CE}" type="pres">
      <dgm:prSet presAssocID="{BBC5F8CF-B33C-415F-B579-FC0BF5C80F49}" presName="connectorText" presStyleLbl="sibTrans2D1" presStyleIdx="2" presStyleCnt="6"/>
      <dgm:spPr/>
    </dgm:pt>
    <dgm:pt modelId="{9A4F0999-0039-4CE3-8D95-06F351294449}" type="pres">
      <dgm:prSet presAssocID="{816F1D86-560A-4B8C-8CBB-E35981B0E3F9}" presName="node" presStyleLbl="node1" presStyleIdx="2" presStyleCnt="6">
        <dgm:presLayoutVars>
          <dgm:bulletEnabled val="1"/>
        </dgm:presLayoutVars>
      </dgm:prSet>
      <dgm:spPr/>
    </dgm:pt>
    <dgm:pt modelId="{C9603248-CBD9-4710-914A-77D321258210}" type="pres">
      <dgm:prSet presAssocID="{94ED1A76-2515-4D4F-9194-002CE1954A70}" presName="parTrans" presStyleLbl="sibTrans2D1" presStyleIdx="3" presStyleCnt="6"/>
      <dgm:spPr/>
    </dgm:pt>
    <dgm:pt modelId="{703C8FE5-E2ED-47CA-922D-96155463748C}" type="pres">
      <dgm:prSet presAssocID="{94ED1A76-2515-4D4F-9194-002CE1954A70}" presName="connectorText" presStyleLbl="sibTrans2D1" presStyleIdx="3" presStyleCnt="6"/>
      <dgm:spPr/>
    </dgm:pt>
    <dgm:pt modelId="{F61DA31F-024C-42C5-B6AA-751E72D162E6}" type="pres">
      <dgm:prSet presAssocID="{D07AE953-9FC1-447E-8522-492E62A4C757}" presName="node" presStyleLbl="node1" presStyleIdx="3" presStyleCnt="6">
        <dgm:presLayoutVars>
          <dgm:bulletEnabled val="1"/>
        </dgm:presLayoutVars>
      </dgm:prSet>
      <dgm:spPr/>
    </dgm:pt>
    <dgm:pt modelId="{BDDDBF55-923A-430A-95B3-FE6C14F16669}" type="pres">
      <dgm:prSet presAssocID="{9BFE3A53-C523-42CF-9FF2-31F141EE0B84}" presName="parTrans" presStyleLbl="sibTrans2D1" presStyleIdx="4" presStyleCnt="6"/>
      <dgm:spPr/>
    </dgm:pt>
    <dgm:pt modelId="{BB74F049-AB19-4E17-A156-6E0920C7A07B}" type="pres">
      <dgm:prSet presAssocID="{9BFE3A53-C523-42CF-9FF2-31F141EE0B84}" presName="connectorText" presStyleLbl="sibTrans2D1" presStyleIdx="4" presStyleCnt="6"/>
      <dgm:spPr/>
    </dgm:pt>
    <dgm:pt modelId="{C3271434-058B-4A1F-8C37-49B0B6CF8FFC}" type="pres">
      <dgm:prSet presAssocID="{44C443C0-252C-4932-B068-2A3879B47254}" presName="node" presStyleLbl="node1" presStyleIdx="4" presStyleCnt="6">
        <dgm:presLayoutVars>
          <dgm:bulletEnabled val="1"/>
        </dgm:presLayoutVars>
      </dgm:prSet>
      <dgm:spPr/>
    </dgm:pt>
    <dgm:pt modelId="{F949B2B7-4310-47CA-BCB4-F1327A44D5A3}" type="pres">
      <dgm:prSet presAssocID="{87AD3011-D676-453D-8995-D7FB58D61B6C}" presName="parTrans" presStyleLbl="sibTrans2D1" presStyleIdx="5" presStyleCnt="6"/>
      <dgm:spPr/>
    </dgm:pt>
    <dgm:pt modelId="{9909139C-DA6B-487B-B2BB-5612CF0B82FB}" type="pres">
      <dgm:prSet presAssocID="{87AD3011-D676-453D-8995-D7FB58D61B6C}" presName="connectorText" presStyleLbl="sibTrans2D1" presStyleIdx="5" presStyleCnt="6"/>
      <dgm:spPr/>
    </dgm:pt>
    <dgm:pt modelId="{BE902B9A-8141-4180-842E-43D93936B160}" type="pres">
      <dgm:prSet presAssocID="{E3466E78-A5F7-4FF7-883D-AF979BB55A7D}" presName="node" presStyleLbl="node1" presStyleIdx="5" presStyleCnt="6">
        <dgm:presLayoutVars>
          <dgm:bulletEnabled val="1"/>
        </dgm:presLayoutVars>
      </dgm:prSet>
      <dgm:spPr/>
    </dgm:pt>
  </dgm:ptLst>
  <dgm:cxnLst>
    <dgm:cxn modelId="{D80EBC04-E1A4-4D8D-8C18-97818FB8549E}" srcId="{29B25088-8383-4A19-BF54-5D20E822BB3E}" destId="{D07AE953-9FC1-447E-8522-492E62A4C757}" srcOrd="3" destOrd="0" parTransId="{94ED1A76-2515-4D4F-9194-002CE1954A70}" sibTransId="{1FC30CEC-96B4-4367-AD10-5F813E63D49B}"/>
    <dgm:cxn modelId="{FA9CE80F-6AEA-49D4-940A-5D420F3AC963}" type="presOf" srcId="{6C9C9A85-E1DF-4A19-9600-8023CCA22397}" destId="{2983D1D0-0722-49CE-88CF-6707E51AB492}" srcOrd="0" destOrd="0" presId="urn:microsoft.com/office/officeart/2005/8/layout/radial5"/>
    <dgm:cxn modelId="{F9ACE81F-BFF0-4CBC-B371-55BB700A0822}" srcId="{01EF3454-5920-42BF-B35E-154EA31101C6}" destId="{29B25088-8383-4A19-BF54-5D20E822BB3E}" srcOrd="0" destOrd="0" parTransId="{023BC340-B16E-4F02-812D-8FF4E53F57CD}" sibTransId="{D287F17E-70BC-4ABD-9936-4A033A2B17BB}"/>
    <dgm:cxn modelId="{74401321-3A57-4FB2-B358-659EF5CEC9CB}" type="presOf" srcId="{D3910A15-2003-4C70-BAB3-866D32D14AFD}" destId="{E4DAF53C-F7A9-4F4E-8328-13BD61273644}" srcOrd="1" destOrd="0" presId="urn:microsoft.com/office/officeart/2005/8/layout/radial5"/>
    <dgm:cxn modelId="{88641A38-C612-4A76-AA13-2BCD1D0FF78F}" type="presOf" srcId="{0A686691-12FE-4800-9EA2-0FC5A18E52DE}" destId="{EDF3AC19-04EC-4FD7-850B-8EB2975804F6}" srcOrd="0" destOrd="0" presId="urn:microsoft.com/office/officeart/2005/8/layout/radial5"/>
    <dgm:cxn modelId="{B6FF135F-45EE-4AAA-ACA2-FA529757CF22}" srcId="{29B25088-8383-4A19-BF54-5D20E822BB3E}" destId="{E3466E78-A5F7-4FF7-883D-AF979BB55A7D}" srcOrd="5" destOrd="0" parTransId="{87AD3011-D676-453D-8995-D7FB58D61B6C}" sibTransId="{CF1BC285-D05C-4F8B-93EF-98DD62433DEF}"/>
    <dgm:cxn modelId="{2C820860-FFB2-4678-BBB1-630DDE302477}" type="presOf" srcId="{9BFE3A53-C523-42CF-9FF2-31F141EE0B84}" destId="{BDDDBF55-923A-430A-95B3-FE6C14F16669}" srcOrd="0" destOrd="0" presId="urn:microsoft.com/office/officeart/2005/8/layout/radial5"/>
    <dgm:cxn modelId="{FD13CE42-AE5C-4ECE-9951-A35DF527F7AB}" type="presOf" srcId="{29B25088-8383-4A19-BF54-5D20E822BB3E}" destId="{4F321EFA-0E29-4B37-8183-4798B479BA83}" srcOrd="0" destOrd="0" presId="urn:microsoft.com/office/officeart/2005/8/layout/radial5"/>
    <dgm:cxn modelId="{78D6DE42-549B-41A2-B7E8-0E51EFFC61A1}" srcId="{29B25088-8383-4A19-BF54-5D20E822BB3E}" destId="{44C443C0-252C-4932-B068-2A3879B47254}" srcOrd="4" destOrd="0" parTransId="{9BFE3A53-C523-42CF-9FF2-31F141EE0B84}" sibTransId="{ECFD79B1-7A2A-4D3B-BB13-3FB5E2561B01}"/>
    <dgm:cxn modelId="{3428636F-9EB8-400B-8176-E20359C58BB2}" type="presOf" srcId="{816F1D86-560A-4B8C-8CBB-E35981B0E3F9}" destId="{9A4F0999-0039-4CE3-8D95-06F351294449}" srcOrd="0" destOrd="0" presId="urn:microsoft.com/office/officeart/2005/8/layout/radial5"/>
    <dgm:cxn modelId="{D0ADBD76-E75D-47F2-8898-A83189247517}" type="presOf" srcId="{01EF3454-5920-42BF-B35E-154EA31101C6}" destId="{3FB89D2B-70C9-4A3F-A93A-959C662BF5D8}" srcOrd="0" destOrd="0" presId="urn:microsoft.com/office/officeart/2005/8/layout/radial5"/>
    <dgm:cxn modelId="{14EB0B5A-32B8-42C8-8DBB-207F431DE33D}" type="presOf" srcId="{94ED1A76-2515-4D4F-9194-002CE1954A70}" destId="{703C8FE5-E2ED-47CA-922D-96155463748C}" srcOrd="1" destOrd="0" presId="urn:microsoft.com/office/officeart/2005/8/layout/radial5"/>
    <dgm:cxn modelId="{22ED1A7E-78BD-4EEB-A63F-713D6A56E7D0}" srcId="{29B25088-8383-4A19-BF54-5D20E822BB3E}" destId="{816F1D86-560A-4B8C-8CBB-E35981B0E3F9}" srcOrd="2" destOrd="0" parTransId="{BBC5F8CF-B33C-415F-B579-FC0BF5C80F49}" sibTransId="{E73AB3C2-E782-4C9B-A6B8-0EF3F964F113}"/>
    <dgm:cxn modelId="{51A61D90-DE24-4D77-A6DC-029C5922DDD4}" type="presOf" srcId="{D3910A15-2003-4C70-BAB3-866D32D14AFD}" destId="{3EFA76D8-6469-4B37-9CB2-8557F887A820}" srcOrd="0" destOrd="0" presId="urn:microsoft.com/office/officeart/2005/8/layout/radial5"/>
    <dgm:cxn modelId="{9A523091-E6A8-4AD4-83F7-C5CB02DFCCDC}" type="presOf" srcId="{87AD3011-D676-453D-8995-D7FB58D61B6C}" destId="{9909139C-DA6B-487B-B2BB-5612CF0B82FB}" srcOrd="1" destOrd="0" presId="urn:microsoft.com/office/officeart/2005/8/layout/radial5"/>
    <dgm:cxn modelId="{89708797-72E0-43DC-9F30-9B6F9D775761}" type="presOf" srcId="{6C9C9A85-E1DF-4A19-9600-8023CCA22397}" destId="{7C5CEC35-3CCA-4E79-8553-85EC22833B30}" srcOrd="1" destOrd="0" presId="urn:microsoft.com/office/officeart/2005/8/layout/radial5"/>
    <dgm:cxn modelId="{F81ACFA4-7D67-4E00-8875-EF33CE08E2D2}" type="presOf" srcId="{87AD3011-D676-453D-8995-D7FB58D61B6C}" destId="{F949B2B7-4310-47CA-BCB4-F1327A44D5A3}" srcOrd="0" destOrd="0" presId="urn:microsoft.com/office/officeart/2005/8/layout/radial5"/>
    <dgm:cxn modelId="{3CE5AFA5-B1E8-4496-8548-20DF1CFC32D1}" type="presOf" srcId="{44C443C0-252C-4932-B068-2A3879B47254}" destId="{C3271434-058B-4A1F-8C37-49B0B6CF8FFC}" srcOrd="0" destOrd="0" presId="urn:microsoft.com/office/officeart/2005/8/layout/radial5"/>
    <dgm:cxn modelId="{8360F0A6-4A0E-4817-BC2A-8B6D3A02C55D}" type="presOf" srcId="{D07AE953-9FC1-447E-8522-492E62A4C757}" destId="{F61DA31F-024C-42C5-B6AA-751E72D162E6}" srcOrd="0" destOrd="0" presId="urn:microsoft.com/office/officeart/2005/8/layout/radial5"/>
    <dgm:cxn modelId="{AAC839A8-408A-468F-A8FD-9CC2C1DB5DE9}" type="presOf" srcId="{E3466E78-A5F7-4FF7-883D-AF979BB55A7D}" destId="{BE902B9A-8141-4180-842E-43D93936B160}" srcOrd="0" destOrd="0" presId="urn:microsoft.com/office/officeart/2005/8/layout/radial5"/>
    <dgm:cxn modelId="{427CA4BD-3E07-45A1-B3AB-1E8314F23294}" type="presOf" srcId="{97DA645C-8D86-4B2F-AEBA-59A4815D7988}" destId="{66F1AB0D-622A-4376-AB33-24BA38038A9E}" srcOrd="0" destOrd="0" presId="urn:microsoft.com/office/officeart/2005/8/layout/radial5"/>
    <dgm:cxn modelId="{FBD6E3DC-04BE-4694-B443-960455A1D599}" type="presOf" srcId="{BBC5F8CF-B33C-415F-B579-FC0BF5C80F49}" destId="{1A55AAA1-9E4F-4F99-8487-F81A9D05CACF}" srcOrd="0" destOrd="0" presId="urn:microsoft.com/office/officeart/2005/8/layout/radial5"/>
    <dgm:cxn modelId="{001EDFE1-CF69-40E5-919C-D5F3FC92ABAB}" type="presOf" srcId="{94ED1A76-2515-4D4F-9194-002CE1954A70}" destId="{C9603248-CBD9-4710-914A-77D321258210}" srcOrd="0" destOrd="0" presId="urn:microsoft.com/office/officeart/2005/8/layout/radial5"/>
    <dgm:cxn modelId="{479261E4-578F-4DB2-8948-12B71AF5F973}" srcId="{29B25088-8383-4A19-BF54-5D20E822BB3E}" destId="{0A686691-12FE-4800-9EA2-0FC5A18E52DE}" srcOrd="0" destOrd="0" parTransId="{6C9C9A85-E1DF-4A19-9600-8023CCA22397}" sibTransId="{20AA00A1-55AA-4EEC-B346-CD07FD8B5A9D}"/>
    <dgm:cxn modelId="{711A27EB-0F10-4176-8DB4-18910B74D162}" type="presOf" srcId="{9BFE3A53-C523-42CF-9FF2-31F141EE0B84}" destId="{BB74F049-AB19-4E17-A156-6E0920C7A07B}" srcOrd="1" destOrd="0" presId="urn:microsoft.com/office/officeart/2005/8/layout/radial5"/>
    <dgm:cxn modelId="{9B3730F6-26FC-4706-8BAF-4525BFDBB937}" srcId="{29B25088-8383-4A19-BF54-5D20E822BB3E}" destId="{97DA645C-8D86-4B2F-AEBA-59A4815D7988}" srcOrd="1" destOrd="0" parTransId="{D3910A15-2003-4C70-BAB3-866D32D14AFD}" sibTransId="{09126462-99EA-4F88-AA86-A36EF07B7B70}"/>
    <dgm:cxn modelId="{9C4BF2F6-E0A1-4841-AF53-88C560C75154}" type="presOf" srcId="{BBC5F8CF-B33C-415F-B579-FC0BF5C80F49}" destId="{FECFFD8E-3628-4CD9-9618-4D0664BF62CE}" srcOrd="1" destOrd="0" presId="urn:microsoft.com/office/officeart/2005/8/layout/radial5"/>
    <dgm:cxn modelId="{98F37393-73B8-4A62-A551-8158F70D464C}" type="presParOf" srcId="{3FB89D2B-70C9-4A3F-A93A-959C662BF5D8}" destId="{4F321EFA-0E29-4B37-8183-4798B479BA83}" srcOrd="0" destOrd="0" presId="urn:microsoft.com/office/officeart/2005/8/layout/radial5"/>
    <dgm:cxn modelId="{F02F6D47-A805-436C-A757-CF4088653E1C}" type="presParOf" srcId="{3FB89D2B-70C9-4A3F-A93A-959C662BF5D8}" destId="{2983D1D0-0722-49CE-88CF-6707E51AB492}" srcOrd="1" destOrd="0" presId="urn:microsoft.com/office/officeart/2005/8/layout/radial5"/>
    <dgm:cxn modelId="{5AF47D9E-9481-4BA5-9718-6D01D0C95418}" type="presParOf" srcId="{2983D1D0-0722-49CE-88CF-6707E51AB492}" destId="{7C5CEC35-3CCA-4E79-8553-85EC22833B30}" srcOrd="0" destOrd="0" presId="urn:microsoft.com/office/officeart/2005/8/layout/radial5"/>
    <dgm:cxn modelId="{745C2DCD-0A61-46C5-9EED-47A51739F7E6}" type="presParOf" srcId="{3FB89D2B-70C9-4A3F-A93A-959C662BF5D8}" destId="{EDF3AC19-04EC-4FD7-850B-8EB2975804F6}" srcOrd="2" destOrd="0" presId="urn:microsoft.com/office/officeart/2005/8/layout/radial5"/>
    <dgm:cxn modelId="{B93B074E-451E-47E7-B578-E5FF27F56D90}" type="presParOf" srcId="{3FB89D2B-70C9-4A3F-A93A-959C662BF5D8}" destId="{3EFA76D8-6469-4B37-9CB2-8557F887A820}" srcOrd="3" destOrd="0" presId="urn:microsoft.com/office/officeart/2005/8/layout/radial5"/>
    <dgm:cxn modelId="{BC1C3DA4-4BEB-4BC5-8267-E4BDC634AC4D}" type="presParOf" srcId="{3EFA76D8-6469-4B37-9CB2-8557F887A820}" destId="{E4DAF53C-F7A9-4F4E-8328-13BD61273644}" srcOrd="0" destOrd="0" presId="urn:microsoft.com/office/officeart/2005/8/layout/radial5"/>
    <dgm:cxn modelId="{055B14DB-520E-4A3B-B4F0-699D49CD0C59}" type="presParOf" srcId="{3FB89D2B-70C9-4A3F-A93A-959C662BF5D8}" destId="{66F1AB0D-622A-4376-AB33-24BA38038A9E}" srcOrd="4" destOrd="0" presId="urn:microsoft.com/office/officeart/2005/8/layout/radial5"/>
    <dgm:cxn modelId="{BE3DBD00-F86B-41E3-B2A7-75F93986729B}" type="presParOf" srcId="{3FB89D2B-70C9-4A3F-A93A-959C662BF5D8}" destId="{1A55AAA1-9E4F-4F99-8487-F81A9D05CACF}" srcOrd="5" destOrd="0" presId="urn:microsoft.com/office/officeart/2005/8/layout/radial5"/>
    <dgm:cxn modelId="{A77DE9DD-8955-4CFE-A8E2-B99B2954842B}" type="presParOf" srcId="{1A55AAA1-9E4F-4F99-8487-F81A9D05CACF}" destId="{FECFFD8E-3628-4CD9-9618-4D0664BF62CE}" srcOrd="0" destOrd="0" presId="urn:microsoft.com/office/officeart/2005/8/layout/radial5"/>
    <dgm:cxn modelId="{FB386E43-E111-4887-953D-FBC4386F77BE}" type="presParOf" srcId="{3FB89D2B-70C9-4A3F-A93A-959C662BF5D8}" destId="{9A4F0999-0039-4CE3-8D95-06F351294449}" srcOrd="6" destOrd="0" presId="urn:microsoft.com/office/officeart/2005/8/layout/radial5"/>
    <dgm:cxn modelId="{3F64901A-E185-422E-8A5A-F41FA7E62213}" type="presParOf" srcId="{3FB89D2B-70C9-4A3F-A93A-959C662BF5D8}" destId="{C9603248-CBD9-4710-914A-77D321258210}" srcOrd="7" destOrd="0" presId="urn:microsoft.com/office/officeart/2005/8/layout/radial5"/>
    <dgm:cxn modelId="{94F8E8B9-9483-44C2-8653-6D6CD6F3C006}" type="presParOf" srcId="{C9603248-CBD9-4710-914A-77D321258210}" destId="{703C8FE5-E2ED-47CA-922D-96155463748C}" srcOrd="0" destOrd="0" presId="urn:microsoft.com/office/officeart/2005/8/layout/radial5"/>
    <dgm:cxn modelId="{3BDB7C8C-259B-4E6C-AB79-58F56C41E4FE}" type="presParOf" srcId="{3FB89D2B-70C9-4A3F-A93A-959C662BF5D8}" destId="{F61DA31F-024C-42C5-B6AA-751E72D162E6}" srcOrd="8" destOrd="0" presId="urn:microsoft.com/office/officeart/2005/8/layout/radial5"/>
    <dgm:cxn modelId="{8DBF750C-D2A5-4068-954F-10E6127727A3}" type="presParOf" srcId="{3FB89D2B-70C9-4A3F-A93A-959C662BF5D8}" destId="{BDDDBF55-923A-430A-95B3-FE6C14F16669}" srcOrd="9" destOrd="0" presId="urn:microsoft.com/office/officeart/2005/8/layout/radial5"/>
    <dgm:cxn modelId="{6EAFD011-6C5F-45DB-A5B8-8C0DB865BD81}" type="presParOf" srcId="{BDDDBF55-923A-430A-95B3-FE6C14F16669}" destId="{BB74F049-AB19-4E17-A156-6E0920C7A07B}" srcOrd="0" destOrd="0" presId="urn:microsoft.com/office/officeart/2005/8/layout/radial5"/>
    <dgm:cxn modelId="{88A1392D-AE98-4E97-89CE-96DC2213999C}" type="presParOf" srcId="{3FB89D2B-70C9-4A3F-A93A-959C662BF5D8}" destId="{C3271434-058B-4A1F-8C37-49B0B6CF8FFC}" srcOrd="10" destOrd="0" presId="urn:microsoft.com/office/officeart/2005/8/layout/radial5"/>
    <dgm:cxn modelId="{1FBD9C6B-AB17-43C9-AD4B-4A1F1C0E58A1}" type="presParOf" srcId="{3FB89D2B-70C9-4A3F-A93A-959C662BF5D8}" destId="{F949B2B7-4310-47CA-BCB4-F1327A44D5A3}" srcOrd="11" destOrd="0" presId="urn:microsoft.com/office/officeart/2005/8/layout/radial5"/>
    <dgm:cxn modelId="{49DB7627-DCD4-4DDD-9C09-8814DB67C922}" type="presParOf" srcId="{F949B2B7-4310-47CA-BCB4-F1327A44D5A3}" destId="{9909139C-DA6B-487B-B2BB-5612CF0B82FB}" srcOrd="0" destOrd="0" presId="urn:microsoft.com/office/officeart/2005/8/layout/radial5"/>
    <dgm:cxn modelId="{550C5C8B-204D-4B9D-A671-29B3B1519872}" type="presParOf" srcId="{3FB89D2B-70C9-4A3F-A93A-959C662BF5D8}" destId="{BE902B9A-8141-4180-842E-43D93936B16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F3454-5920-42BF-B35E-154EA31101C6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29B25088-8383-4A19-BF54-5D20E822BB3E}">
      <dgm:prSet phldrT="[Text]"/>
      <dgm:spPr/>
      <dgm:t>
        <a:bodyPr/>
        <a:lstStyle/>
        <a:p>
          <a:r>
            <a:rPr lang="en-AU" dirty="0"/>
            <a:t>GUILT = Feeling Bad</a:t>
          </a:r>
        </a:p>
      </dgm:t>
    </dgm:pt>
    <dgm:pt modelId="{023BC340-B16E-4F02-812D-8FF4E53F57CD}" type="parTrans" cxnId="{F9ACE81F-BFF0-4CBC-B371-55BB700A0822}">
      <dgm:prSet/>
      <dgm:spPr/>
      <dgm:t>
        <a:bodyPr/>
        <a:lstStyle/>
        <a:p>
          <a:endParaRPr lang="en-AU"/>
        </a:p>
      </dgm:t>
    </dgm:pt>
    <dgm:pt modelId="{D287F17E-70BC-4ABD-9936-4A033A2B17BB}" type="sibTrans" cxnId="{F9ACE81F-BFF0-4CBC-B371-55BB700A0822}">
      <dgm:prSet/>
      <dgm:spPr/>
      <dgm:t>
        <a:bodyPr/>
        <a:lstStyle/>
        <a:p>
          <a:endParaRPr lang="en-AU"/>
        </a:p>
      </dgm:t>
    </dgm:pt>
    <dgm:pt modelId="{0A686691-12FE-4800-9EA2-0FC5A18E52DE}">
      <dgm:prSet phldrT="[Text]"/>
      <dgm:spPr/>
      <dgm:t>
        <a:bodyPr/>
        <a:lstStyle/>
        <a:p>
          <a:r>
            <a:rPr lang="en-AU" dirty="0"/>
            <a:t>Macbeth constantly </a:t>
          </a:r>
          <a:r>
            <a:rPr lang="en-AU" dirty="0">
              <a:solidFill>
                <a:schemeClr val="accent1"/>
              </a:solidFill>
            </a:rPr>
            <a:t>changes mind </a:t>
          </a:r>
          <a:r>
            <a:rPr lang="en-AU" dirty="0"/>
            <a:t>to kill King Duncan</a:t>
          </a:r>
        </a:p>
      </dgm:t>
    </dgm:pt>
    <dgm:pt modelId="{6C9C9A85-E1DF-4A19-9600-8023CCA22397}" type="parTrans" cxnId="{479261E4-578F-4DB2-8948-12B71AF5F973}">
      <dgm:prSet/>
      <dgm:spPr/>
      <dgm:t>
        <a:bodyPr/>
        <a:lstStyle/>
        <a:p>
          <a:endParaRPr lang="en-AU"/>
        </a:p>
      </dgm:t>
    </dgm:pt>
    <dgm:pt modelId="{20AA00A1-55AA-4EEC-B346-CD07FD8B5A9D}" type="sibTrans" cxnId="{479261E4-578F-4DB2-8948-12B71AF5F973}">
      <dgm:prSet/>
      <dgm:spPr/>
      <dgm:t>
        <a:bodyPr/>
        <a:lstStyle/>
        <a:p>
          <a:endParaRPr lang="en-AU"/>
        </a:p>
      </dgm:t>
    </dgm:pt>
    <dgm:pt modelId="{D07AE953-9FC1-447E-8522-492E62A4C757}">
      <dgm:prSet phldrT="[Text]"/>
      <dgm:spPr/>
      <dgm:t>
        <a:bodyPr/>
        <a:lstStyle/>
        <a:p>
          <a:r>
            <a:rPr lang="en-AU" dirty="0"/>
            <a:t>Motif: Sleep; “Macbeth doth murder sleep”</a:t>
          </a:r>
        </a:p>
      </dgm:t>
    </dgm:pt>
    <dgm:pt modelId="{94ED1A76-2515-4D4F-9194-002CE1954A70}" type="parTrans" cxnId="{D80EBC04-E1A4-4D8D-8C18-97818FB8549E}">
      <dgm:prSet/>
      <dgm:spPr/>
      <dgm:t>
        <a:bodyPr/>
        <a:lstStyle/>
        <a:p>
          <a:endParaRPr lang="en-AU"/>
        </a:p>
      </dgm:t>
    </dgm:pt>
    <dgm:pt modelId="{1FC30CEC-96B4-4367-AD10-5F813E63D49B}" type="sibTrans" cxnId="{D80EBC04-E1A4-4D8D-8C18-97818FB8549E}">
      <dgm:prSet/>
      <dgm:spPr/>
      <dgm:t>
        <a:bodyPr/>
        <a:lstStyle/>
        <a:p>
          <a:endParaRPr lang="en-AU"/>
        </a:p>
      </dgm:t>
    </dgm:pt>
    <dgm:pt modelId="{44C443C0-252C-4932-B068-2A3879B47254}">
      <dgm:prSet phldrT="[Text]"/>
      <dgm:spPr/>
      <dgm:t>
        <a:bodyPr/>
        <a:lstStyle/>
        <a:p>
          <a:r>
            <a:rPr lang="en-AU" dirty="0"/>
            <a:t>Motif: Blood; Lady Macbeth </a:t>
          </a:r>
          <a:r>
            <a:rPr lang="en-AU" dirty="0">
              <a:solidFill>
                <a:schemeClr val="accent1"/>
              </a:solidFill>
            </a:rPr>
            <a:t>hallucinates</a:t>
          </a:r>
          <a:r>
            <a:rPr lang="en-AU" dirty="0"/>
            <a:t> “Out damn spot!”</a:t>
          </a:r>
        </a:p>
      </dgm:t>
    </dgm:pt>
    <dgm:pt modelId="{9BFE3A53-C523-42CF-9FF2-31F141EE0B84}" type="parTrans" cxnId="{78D6DE42-549B-41A2-B7E8-0E51EFFC61A1}">
      <dgm:prSet/>
      <dgm:spPr/>
      <dgm:t>
        <a:bodyPr/>
        <a:lstStyle/>
        <a:p>
          <a:endParaRPr lang="en-AU"/>
        </a:p>
      </dgm:t>
    </dgm:pt>
    <dgm:pt modelId="{ECFD79B1-7A2A-4D3B-BB13-3FB5E2561B01}" type="sibTrans" cxnId="{78D6DE42-549B-41A2-B7E8-0E51EFFC61A1}">
      <dgm:prSet/>
      <dgm:spPr/>
      <dgm:t>
        <a:bodyPr/>
        <a:lstStyle/>
        <a:p>
          <a:endParaRPr lang="en-AU"/>
        </a:p>
      </dgm:t>
    </dgm:pt>
    <dgm:pt modelId="{E3466E78-A5F7-4FF7-883D-AF979BB55A7D}">
      <dgm:prSet phldrT="[Text]"/>
      <dgm:spPr/>
      <dgm:t>
        <a:bodyPr/>
        <a:lstStyle/>
        <a:p>
          <a:r>
            <a:rPr lang="en-AU" dirty="0"/>
            <a:t>Macbeth </a:t>
          </a:r>
          <a:r>
            <a:rPr lang="en-AU" dirty="0">
              <a:solidFill>
                <a:schemeClr val="accent1"/>
              </a:solidFill>
            </a:rPr>
            <a:t>hallucinates</a:t>
          </a:r>
          <a:r>
            <a:rPr lang="en-AU" dirty="0"/>
            <a:t> the ghost of Duncan</a:t>
          </a:r>
        </a:p>
      </dgm:t>
    </dgm:pt>
    <dgm:pt modelId="{87AD3011-D676-453D-8995-D7FB58D61B6C}" type="parTrans" cxnId="{B6FF135F-45EE-4AAA-ACA2-FA529757CF22}">
      <dgm:prSet/>
      <dgm:spPr/>
      <dgm:t>
        <a:bodyPr/>
        <a:lstStyle/>
        <a:p>
          <a:endParaRPr lang="en-AU"/>
        </a:p>
      </dgm:t>
    </dgm:pt>
    <dgm:pt modelId="{CF1BC285-D05C-4F8B-93EF-98DD62433DEF}" type="sibTrans" cxnId="{B6FF135F-45EE-4AAA-ACA2-FA529757CF22}">
      <dgm:prSet/>
      <dgm:spPr/>
      <dgm:t>
        <a:bodyPr/>
        <a:lstStyle/>
        <a:p>
          <a:endParaRPr lang="en-AU"/>
        </a:p>
      </dgm:t>
    </dgm:pt>
    <dgm:pt modelId="{816F1D86-560A-4B8C-8CBB-E35981B0E3F9}">
      <dgm:prSet/>
      <dgm:spPr/>
      <dgm:t>
        <a:bodyPr/>
        <a:lstStyle/>
        <a:p>
          <a:r>
            <a:rPr lang="en-AU" dirty="0"/>
            <a:t>Lady Macbeth </a:t>
          </a:r>
          <a:r>
            <a:rPr lang="en-AU" dirty="0">
              <a:solidFill>
                <a:schemeClr val="accent1"/>
              </a:solidFill>
            </a:rPr>
            <a:t>kills</a:t>
          </a:r>
          <a:r>
            <a:rPr lang="en-AU" dirty="0"/>
            <a:t> </a:t>
          </a:r>
          <a:r>
            <a:rPr lang="en-AU" dirty="0">
              <a:solidFill>
                <a:schemeClr val="accent1"/>
              </a:solidFill>
            </a:rPr>
            <a:t>herself</a:t>
          </a:r>
        </a:p>
      </dgm:t>
    </dgm:pt>
    <dgm:pt modelId="{BBC5F8CF-B33C-415F-B579-FC0BF5C80F49}" type="parTrans" cxnId="{22ED1A7E-78BD-4EEB-A63F-713D6A56E7D0}">
      <dgm:prSet/>
      <dgm:spPr/>
      <dgm:t>
        <a:bodyPr/>
        <a:lstStyle/>
        <a:p>
          <a:endParaRPr lang="en-AU"/>
        </a:p>
      </dgm:t>
    </dgm:pt>
    <dgm:pt modelId="{E73AB3C2-E782-4C9B-A6B8-0EF3F964F113}" type="sibTrans" cxnId="{22ED1A7E-78BD-4EEB-A63F-713D6A56E7D0}">
      <dgm:prSet/>
      <dgm:spPr/>
      <dgm:t>
        <a:bodyPr/>
        <a:lstStyle/>
        <a:p>
          <a:endParaRPr lang="en-AU"/>
        </a:p>
      </dgm:t>
    </dgm:pt>
    <dgm:pt modelId="{97DA645C-8D86-4B2F-AEBA-59A4815D7988}">
      <dgm:prSet/>
      <dgm:spPr/>
      <dgm:t>
        <a:bodyPr/>
        <a:lstStyle/>
        <a:p>
          <a:r>
            <a:rPr lang="en-AU" dirty="0"/>
            <a:t>Macduff is prompted to </a:t>
          </a:r>
          <a:r>
            <a:rPr lang="en-AU" dirty="0">
              <a:solidFill>
                <a:schemeClr val="accent1"/>
              </a:solidFill>
            </a:rPr>
            <a:t>avenge</a:t>
          </a:r>
          <a:r>
            <a:rPr lang="en-AU" dirty="0"/>
            <a:t> his family</a:t>
          </a:r>
        </a:p>
      </dgm:t>
    </dgm:pt>
    <dgm:pt modelId="{D3910A15-2003-4C70-BAB3-866D32D14AFD}" type="parTrans" cxnId="{9B3730F6-26FC-4706-8BAF-4525BFDBB937}">
      <dgm:prSet/>
      <dgm:spPr/>
      <dgm:t>
        <a:bodyPr/>
        <a:lstStyle/>
        <a:p>
          <a:endParaRPr lang="en-AU"/>
        </a:p>
      </dgm:t>
    </dgm:pt>
    <dgm:pt modelId="{09126462-99EA-4F88-AA86-A36EF07B7B70}" type="sibTrans" cxnId="{9B3730F6-26FC-4706-8BAF-4525BFDBB937}">
      <dgm:prSet/>
      <dgm:spPr/>
      <dgm:t>
        <a:bodyPr/>
        <a:lstStyle/>
        <a:p>
          <a:endParaRPr lang="en-AU"/>
        </a:p>
      </dgm:t>
    </dgm:pt>
    <dgm:pt modelId="{3FB89D2B-70C9-4A3F-A93A-959C662BF5D8}" type="pres">
      <dgm:prSet presAssocID="{01EF3454-5920-42BF-B35E-154EA31101C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321EFA-0E29-4B37-8183-4798B479BA83}" type="pres">
      <dgm:prSet presAssocID="{29B25088-8383-4A19-BF54-5D20E822BB3E}" presName="centerShape" presStyleLbl="node0" presStyleIdx="0" presStyleCnt="1"/>
      <dgm:spPr/>
    </dgm:pt>
    <dgm:pt modelId="{2983D1D0-0722-49CE-88CF-6707E51AB492}" type="pres">
      <dgm:prSet presAssocID="{6C9C9A85-E1DF-4A19-9600-8023CCA22397}" presName="parTrans" presStyleLbl="sibTrans2D1" presStyleIdx="0" presStyleCnt="6"/>
      <dgm:spPr/>
    </dgm:pt>
    <dgm:pt modelId="{7C5CEC35-3CCA-4E79-8553-85EC22833B30}" type="pres">
      <dgm:prSet presAssocID="{6C9C9A85-E1DF-4A19-9600-8023CCA22397}" presName="connectorText" presStyleLbl="sibTrans2D1" presStyleIdx="0" presStyleCnt="6"/>
      <dgm:spPr/>
    </dgm:pt>
    <dgm:pt modelId="{EDF3AC19-04EC-4FD7-850B-8EB2975804F6}" type="pres">
      <dgm:prSet presAssocID="{0A686691-12FE-4800-9EA2-0FC5A18E52DE}" presName="node" presStyleLbl="node1" presStyleIdx="0" presStyleCnt="6">
        <dgm:presLayoutVars>
          <dgm:bulletEnabled val="1"/>
        </dgm:presLayoutVars>
      </dgm:prSet>
      <dgm:spPr/>
    </dgm:pt>
    <dgm:pt modelId="{3EFA76D8-6469-4B37-9CB2-8557F887A820}" type="pres">
      <dgm:prSet presAssocID="{D3910A15-2003-4C70-BAB3-866D32D14AFD}" presName="parTrans" presStyleLbl="sibTrans2D1" presStyleIdx="1" presStyleCnt="6"/>
      <dgm:spPr/>
    </dgm:pt>
    <dgm:pt modelId="{E4DAF53C-F7A9-4F4E-8328-13BD61273644}" type="pres">
      <dgm:prSet presAssocID="{D3910A15-2003-4C70-BAB3-866D32D14AFD}" presName="connectorText" presStyleLbl="sibTrans2D1" presStyleIdx="1" presStyleCnt="6"/>
      <dgm:spPr/>
    </dgm:pt>
    <dgm:pt modelId="{66F1AB0D-622A-4376-AB33-24BA38038A9E}" type="pres">
      <dgm:prSet presAssocID="{97DA645C-8D86-4B2F-AEBA-59A4815D7988}" presName="node" presStyleLbl="node1" presStyleIdx="1" presStyleCnt="6">
        <dgm:presLayoutVars>
          <dgm:bulletEnabled val="1"/>
        </dgm:presLayoutVars>
      </dgm:prSet>
      <dgm:spPr/>
    </dgm:pt>
    <dgm:pt modelId="{1A55AAA1-9E4F-4F99-8487-F81A9D05CACF}" type="pres">
      <dgm:prSet presAssocID="{BBC5F8CF-B33C-415F-B579-FC0BF5C80F49}" presName="parTrans" presStyleLbl="sibTrans2D1" presStyleIdx="2" presStyleCnt="6"/>
      <dgm:spPr/>
    </dgm:pt>
    <dgm:pt modelId="{FECFFD8E-3628-4CD9-9618-4D0664BF62CE}" type="pres">
      <dgm:prSet presAssocID="{BBC5F8CF-B33C-415F-B579-FC0BF5C80F49}" presName="connectorText" presStyleLbl="sibTrans2D1" presStyleIdx="2" presStyleCnt="6"/>
      <dgm:spPr/>
    </dgm:pt>
    <dgm:pt modelId="{9A4F0999-0039-4CE3-8D95-06F351294449}" type="pres">
      <dgm:prSet presAssocID="{816F1D86-560A-4B8C-8CBB-E35981B0E3F9}" presName="node" presStyleLbl="node1" presStyleIdx="2" presStyleCnt="6">
        <dgm:presLayoutVars>
          <dgm:bulletEnabled val="1"/>
        </dgm:presLayoutVars>
      </dgm:prSet>
      <dgm:spPr/>
    </dgm:pt>
    <dgm:pt modelId="{C9603248-CBD9-4710-914A-77D321258210}" type="pres">
      <dgm:prSet presAssocID="{94ED1A76-2515-4D4F-9194-002CE1954A70}" presName="parTrans" presStyleLbl="sibTrans2D1" presStyleIdx="3" presStyleCnt="6"/>
      <dgm:spPr/>
    </dgm:pt>
    <dgm:pt modelId="{703C8FE5-E2ED-47CA-922D-96155463748C}" type="pres">
      <dgm:prSet presAssocID="{94ED1A76-2515-4D4F-9194-002CE1954A70}" presName="connectorText" presStyleLbl="sibTrans2D1" presStyleIdx="3" presStyleCnt="6"/>
      <dgm:spPr/>
    </dgm:pt>
    <dgm:pt modelId="{F61DA31F-024C-42C5-B6AA-751E72D162E6}" type="pres">
      <dgm:prSet presAssocID="{D07AE953-9FC1-447E-8522-492E62A4C757}" presName="node" presStyleLbl="node1" presStyleIdx="3" presStyleCnt="6">
        <dgm:presLayoutVars>
          <dgm:bulletEnabled val="1"/>
        </dgm:presLayoutVars>
      </dgm:prSet>
      <dgm:spPr/>
    </dgm:pt>
    <dgm:pt modelId="{BDDDBF55-923A-430A-95B3-FE6C14F16669}" type="pres">
      <dgm:prSet presAssocID="{9BFE3A53-C523-42CF-9FF2-31F141EE0B84}" presName="parTrans" presStyleLbl="sibTrans2D1" presStyleIdx="4" presStyleCnt="6"/>
      <dgm:spPr/>
    </dgm:pt>
    <dgm:pt modelId="{BB74F049-AB19-4E17-A156-6E0920C7A07B}" type="pres">
      <dgm:prSet presAssocID="{9BFE3A53-C523-42CF-9FF2-31F141EE0B84}" presName="connectorText" presStyleLbl="sibTrans2D1" presStyleIdx="4" presStyleCnt="6"/>
      <dgm:spPr/>
    </dgm:pt>
    <dgm:pt modelId="{C3271434-058B-4A1F-8C37-49B0B6CF8FFC}" type="pres">
      <dgm:prSet presAssocID="{44C443C0-252C-4932-B068-2A3879B47254}" presName="node" presStyleLbl="node1" presStyleIdx="4" presStyleCnt="6">
        <dgm:presLayoutVars>
          <dgm:bulletEnabled val="1"/>
        </dgm:presLayoutVars>
      </dgm:prSet>
      <dgm:spPr/>
    </dgm:pt>
    <dgm:pt modelId="{F949B2B7-4310-47CA-BCB4-F1327A44D5A3}" type="pres">
      <dgm:prSet presAssocID="{87AD3011-D676-453D-8995-D7FB58D61B6C}" presName="parTrans" presStyleLbl="sibTrans2D1" presStyleIdx="5" presStyleCnt="6"/>
      <dgm:spPr/>
    </dgm:pt>
    <dgm:pt modelId="{9909139C-DA6B-487B-B2BB-5612CF0B82FB}" type="pres">
      <dgm:prSet presAssocID="{87AD3011-D676-453D-8995-D7FB58D61B6C}" presName="connectorText" presStyleLbl="sibTrans2D1" presStyleIdx="5" presStyleCnt="6"/>
      <dgm:spPr/>
    </dgm:pt>
    <dgm:pt modelId="{BE902B9A-8141-4180-842E-43D93936B160}" type="pres">
      <dgm:prSet presAssocID="{E3466E78-A5F7-4FF7-883D-AF979BB55A7D}" presName="node" presStyleLbl="node1" presStyleIdx="5" presStyleCnt="6">
        <dgm:presLayoutVars>
          <dgm:bulletEnabled val="1"/>
        </dgm:presLayoutVars>
      </dgm:prSet>
      <dgm:spPr/>
    </dgm:pt>
  </dgm:ptLst>
  <dgm:cxnLst>
    <dgm:cxn modelId="{D80EBC04-E1A4-4D8D-8C18-97818FB8549E}" srcId="{29B25088-8383-4A19-BF54-5D20E822BB3E}" destId="{D07AE953-9FC1-447E-8522-492E62A4C757}" srcOrd="3" destOrd="0" parTransId="{94ED1A76-2515-4D4F-9194-002CE1954A70}" sibTransId="{1FC30CEC-96B4-4367-AD10-5F813E63D49B}"/>
    <dgm:cxn modelId="{FA9CE80F-6AEA-49D4-940A-5D420F3AC963}" type="presOf" srcId="{6C9C9A85-E1DF-4A19-9600-8023CCA22397}" destId="{2983D1D0-0722-49CE-88CF-6707E51AB492}" srcOrd="0" destOrd="0" presId="urn:microsoft.com/office/officeart/2005/8/layout/radial5"/>
    <dgm:cxn modelId="{F9ACE81F-BFF0-4CBC-B371-55BB700A0822}" srcId="{01EF3454-5920-42BF-B35E-154EA31101C6}" destId="{29B25088-8383-4A19-BF54-5D20E822BB3E}" srcOrd="0" destOrd="0" parTransId="{023BC340-B16E-4F02-812D-8FF4E53F57CD}" sibTransId="{D287F17E-70BC-4ABD-9936-4A033A2B17BB}"/>
    <dgm:cxn modelId="{74401321-3A57-4FB2-B358-659EF5CEC9CB}" type="presOf" srcId="{D3910A15-2003-4C70-BAB3-866D32D14AFD}" destId="{E4DAF53C-F7A9-4F4E-8328-13BD61273644}" srcOrd="1" destOrd="0" presId="urn:microsoft.com/office/officeart/2005/8/layout/radial5"/>
    <dgm:cxn modelId="{88641A38-C612-4A76-AA13-2BCD1D0FF78F}" type="presOf" srcId="{0A686691-12FE-4800-9EA2-0FC5A18E52DE}" destId="{EDF3AC19-04EC-4FD7-850B-8EB2975804F6}" srcOrd="0" destOrd="0" presId="urn:microsoft.com/office/officeart/2005/8/layout/radial5"/>
    <dgm:cxn modelId="{B6FF135F-45EE-4AAA-ACA2-FA529757CF22}" srcId="{29B25088-8383-4A19-BF54-5D20E822BB3E}" destId="{E3466E78-A5F7-4FF7-883D-AF979BB55A7D}" srcOrd="5" destOrd="0" parTransId="{87AD3011-D676-453D-8995-D7FB58D61B6C}" sibTransId="{CF1BC285-D05C-4F8B-93EF-98DD62433DEF}"/>
    <dgm:cxn modelId="{2C820860-FFB2-4678-BBB1-630DDE302477}" type="presOf" srcId="{9BFE3A53-C523-42CF-9FF2-31F141EE0B84}" destId="{BDDDBF55-923A-430A-95B3-FE6C14F16669}" srcOrd="0" destOrd="0" presId="urn:microsoft.com/office/officeart/2005/8/layout/radial5"/>
    <dgm:cxn modelId="{FD13CE42-AE5C-4ECE-9951-A35DF527F7AB}" type="presOf" srcId="{29B25088-8383-4A19-BF54-5D20E822BB3E}" destId="{4F321EFA-0E29-4B37-8183-4798B479BA83}" srcOrd="0" destOrd="0" presId="urn:microsoft.com/office/officeart/2005/8/layout/radial5"/>
    <dgm:cxn modelId="{78D6DE42-549B-41A2-B7E8-0E51EFFC61A1}" srcId="{29B25088-8383-4A19-BF54-5D20E822BB3E}" destId="{44C443C0-252C-4932-B068-2A3879B47254}" srcOrd="4" destOrd="0" parTransId="{9BFE3A53-C523-42CF-9FF2-31F141EE0B84}" sibTransId="{ECFD79B1-7A2A-4D3B-BB13-3FB5E2561B01}"/>
    <dgm:cxn modelId="{3428636F-9EB8-400B-8176-E20359C58BB2}" type="presOf" srcId="{816F1D86-560A-4B8C-8CBB-E35981B0E3F9}" destId="{9A4F0999-0039-4CE3-8D95-06F351294449}" srcOrd="0" destOrd="0" presId="urn:microsoft.com/office/officeart/2005/8/layout/radial5"/>
    <dgm:cxn modelId="{D0ADBD76-E75D-47F2-8898-A83189247517}" type="presOf" srcId="{01EF3454-5920-42BF-B35E-154EA31101C6}" destId="{3FB89D2B-70C9-4A3F-A93A-959C662BF5D8}" srcOrd="0" destOrd="0" presId="urn:microsoft.com/office/officeart/2005/8/layout/radial5"/>
    <dgm:cxn modelId="{14EB0B5A-32B8-42C8-8DBB-207F431DE33D}" type="presOf" srcId="{94ED1A76-2515-4D4F-9194-002CE1954A70}" destId="{703C8FE5-E2ED-47CA-922D-96155463748C}" srcOrd="1" destOrd="0" presId="urn:microsoft.com/office/officeart/2005/8/layout/radial5"/>
    <dgm:cxn modelId="{22ED1A7E-78BD-4EEB-A63F-713D6A56E7D0}" srcId="{29B25088-8383-4A19-BF54-5D20E822BB3E}" destId="{816F1D86-560A-4B8C-8CBB-E35981B0E3F9}" srcOrd="2" destOrd="0" parTransId="{BBC5F8CF-B33C-415F-B579-FC0BF5C80F49}" sibTransId="{E73AB3C2-E782-4C9B-A6B8-0EF3F964F113}"/>
    <dgm:cxn modelId="{51A61D90-DE24-4D77-A6DC-029C5922DDD4}" type="presOf" srcId="{D3910A15-2003-4C70-BAB3-866D32D14AFD}" destId="{3EFA76D8-6469-4B37-9CB2-8557F887A820}" srcOrd="0" destOrd="0" presId="urn:microsoft.com/office/officeart/2005/8/layout/radial5"/>
    <dgm:cxn modelId="{9A523091-E6A8-4AD4-83F7-C5CB02DFCCDC}" type="presOf" srcId="{87AD3011-D676-453D-8995-D7FB58D61B6C}" destId="{9909139C-DA6B-487B-B2BB-5612CF0B82FB}" srcOrd="1" destOrd="0" presId="urn:microsoft.com/office/officeart/2005/8/layout/radial5"/>
    <dgm:cxn modelId="{89708797-72E0-43DC-9F30-9B6F9D775761}" type="presOf" srcId="{6C9C9A85-E1DF-4A19-9600-8023CCA22397}" destId="{7C5CEC35-3CCA-4E79-8553-85EC22833B30}" srcOrd="1" destOrd="0" presId="urn:microsoft.com/office/officeart/2005/8/layout/radial5"/>
    <dgm:cxn modelId="{F81ACFA4-7D67-4E00-8875-EF33CE08E2D2}" type="presOf" srcId="{87AD3011-D676-453D-8995-D7FB58D61B6C}" destId="{F949B2B7-4310-47CA-BCB4-F1327A44D5A3}" srcOrd="0" destOrd="0" presId="urn:microsoft.com/office/officeart/2005/8/layout/radial5"/>
    <dgm:cxn modelId="{3CE5AFA5-B1E8-4496-8548-20DF1CFC32D1}" type="presOf" srcId="{44C443C0-252C-4932-B068-2A3879B47254}" destId="{C3271434-058B-4A1F-8C37-49B0B6CF8FFC}" srcOrd="0" destOrd="0" presId="urn:microsoft.com/office/officeart/2005/8/layout/radial5"/>
    <dgm:cxn modelId="{8360F0A6-4A0E-4817-BC2A-8B6D3A02C55D}" type="presOf" srcId="{D07AE953-9FC1-447E-8522-492E62A4C757}" destId="{F61DA31F-024C-42C5-B6AA-751E72D162E6}" srcOrd="0" destOrd="0" presId="urn:microsoft.com/office/officeart/2005/8/layout/radial5"/>
    <dgm:cxn modelId="{AAC839A8-408A-468F-A8FD-9CC2C1DB5DE9}" type="presOf" srcId="{E3466E78-A5F7-4FF7-883D-AF979BB55A7D}" destId="{BE902B9A-8141-4180-842E-43D93936B160}" srcOrd="0" destOrd="0" presId="urn:microsoft.com/office/officeart/2005/8/layout/radial5"/>
    <dgm:cxn modelId="{427CA4BD-3E07-45A1-B3AB-1E8314F23294}" type="presOf" srcId="{97DA645C-8D86-4B2F-AEBA-59A4815D7988}" destId="{66F1AB0D-622A-4376-AB33-24BA38038A9E}" srcOrd="0" destOrd="0" presId="urn:microsoft.com/office/officeart/2005/8/layout/radial5"/>
    <dgm:cxn modelId="{FBD6E3DC-04BE-4694-B443-960455A1D599}" type="presOf" srcId="{BBC5F8CF-B33C-415F-B579-FC0BF5C80F49}" destId="{1A55AAA1-9E4F-4F99-8487-F81A9D05CACF}" srcOrd="0" destOrd="0" presId="urn:microsoft.com/office/officeart/2005/8/layout/radial5"/>
    <dgm:cxn modelId="{001EDFE1-CF69-40E5-919C-D5F3FC92ABAB}" type="presOf" srcId="{94ED1A76-2515-4D4F-9194-002CE1954A70}" destId="{C9603248-CBD9-4710-914A-77D321258210}" srcOrd="0" destOrd="0" presId="urn:microsoft.com/office/officeart/2005/8/layout/radial5"/>
    <dgm:cxn modelId="{479261E4-578F-4DB2-8948-12B71AF5F973}" srcId="{29B25088-8383-4A19-BF54-5D20E822BB3E}" destId="{0A686691-12FE-4800-9EA2-0FC5A18E52DE}" srcOrd="0" destOrd="0" parTransId="{6C9C9A85-E1DF-4A19-9600-8023CCA22397}" sibTransId="{20AA00A1-55AA-4EEC-B346-CD07FD8B5A9D}"/>
    <dgm:cxn modelId="{711A27EB-0F10-4176-8DB4-18910B74D162}" type="presOf" srcId="{9BFE3A53-C523-42CF-9FF2-31F141EE0B84}" destId="{BB74F049-AB19-4E17-A156-6E0920C7A07B}" srcOrd="1" destOrd="0" presId="urn:microsoft.com/office/officeart/2005/8/layout/radial5"/>
    <dgm:cxn modelId="{9B3730F6-26FC-4706-8BAF-4525BFDBB937}" srcId="{29B25088-8383-4A19-BF54-5D20E822BB3E}" destId="{97DA645C-8D86-4B2F-AEBA-59A4815D7988}" srcOrd="1" destOrd="0" parTransId="{D3910A15-2003-4C70-BAB3-866D32D14AFD}" sibTransId="{09126462-99EA-4F88-AA86-A36EF07B7B70}"/>
    <dgm:cxn modelId="{9C4BF2F6-E0A1-4841-AF53-88C560C75154}" type="presOf" srcId="{BBC5F8CF-B33C-415F-B579-FC0BF5C80F49}" destId="{FECFFD8E-3628-4CD9-9618-4D0664BF62CE}" srcOrd="1" destOrd="0" presId="urn:microsoft.com/office/officeart/2005/8/layout/radial5"/>
    <dgm:cxn modelId="{98F37393-73B8-4A62-A551-8158F70D464C}" type="presParOf" srcId="{3FB89D2B-70C9-4A3F-A93A-959C662BF5D8}" destId="{4F321EFA-0E29-4B37-8183-4798B479BA83}" srcOrd="0" destOrd="0" presId="urn:microsoft.com/office/officeart/2005/8/layout/radial5"/>
    <dgm:cxn modelId="{F02F6D47-A805-436C-A757-CF4088653E1C}" type="presParOf" srcId="{3FB89D2B-70C9-4A3F-A93A-959C662BF5D8}" destId="{2983D1D0-0722-49CE-88CF-6707E51AB492}" srcOrd="1" destOrd="0" presId="urn:microsoft.com/office/officeart/2005/8/layout/radial5"/>
    <dgm:cxn modelId="{5AF47D9E-9481-4BA5-9718-6D01D0C95418}" type="presParOf" srcId="{2983D1D0-0722-49CE-88CF-6707E51AB492}" destId="{7C5CEC35-3CCA-4E79-8553-85EC22833B30}" srcOrd="0" destOrd="0" presId="urn:microsoft.com/office/officeart/2005/8/layout/radial5"/>
    <dgm:cxn modelId="{745C2DCD-0A61-46C5-9EED-47A51739F7E6}" type="presParOf" srcId="{3FB89D2B-70C9-4A3F-A93A-959C662BF5D8}" destId="{EDF3AC19-04EC-4FD7-850B-8EB2975804F6}" srcOrd="2" destOrd="0" presId="urn:microsoft.com/office/officeart/2005/8/layout/radial5"/>
    <dgm:cxn modelId="{B93B074E-451E-47E7-B578-E5FF27F56D90}" type="presParOf" srcId="{3FB89D2B-70C9-4A3F-A93A-959C662BF5D8}" destId="{3EFA76D8-6469-4B37-9CB2-8557F887A820}" srcOrd="3" destOrd="0" presId="urn:microsoft.com/office/officeart/2005/8/layout/radial5"/>
    <dgm:cxn modelId="{BC1C3DA4-4BEB-4BC5-8267-E4BDC634AC4D}" type="presParOf" srcId="{3EFA76D8-6469-4B37-9CB2-8557F887A820}" destId="{E4DAF53C-F7A9-4F4E-8328-13BD61273644}" srcOrd="0" destOrd="0" presId="urn:microsoft.com/office/officeart/2005/8/layout/radial5"/>
    <dgm:cxn modelId="{055B14DB-520E-4A3B-B4F0-699D49CD0C59}" type="presParOf" srcId="{3FB89D2B-70C9-4A3F-A93A-959C662BF5D8}" destId="{66F1AB0D-622A-4376-AB33-24BA38038A9E}" srcOrd="4" destOrd="0" presId="urn:microsoft.com/office/officeart/2005/8/layout/radial5"/>
    <dgm:cxn modelId="{BE3DBD00-F86B-41E3-B2A7-75F93986729B}" type="presParOf" srcId="{3FB89D2B-70C9-4A3F-A93A-959C662BF5D8}" destId="{1A55AAA1-9E4F-4F99-8487-F81A9D05CACF}" srcOrd="5" destOrd="0" presId="urn:microsoft.com/office/officeart/2005/8/layout/radial5"/>
    <dgm:cxn modelId="{A77DE9DD-8955-4CFE-A8E2-B99B2954842B}" type="presParOf" srcId="{1A55AAA1-9E4F-4F99-8487-F81A9D05CACF}" destId="{FECFFD8E-3628-4CD9-9618-4D0664BF62CE}" srcOrd="0" destOrd="0" presId="urn:microsoft.com/office/officeart/2005/8/layout/radial5"/>
    <dgm:cxn modelId="{FB386E43-E111-4887-953D-FBC4386F77BE}" type="presParOf" srcId="{3FB89D2B-70C9-4A3F-A93A-959C662BF5D8}" destId="{9A4F0999-0039-4CE3-8D95-06F351294449}" srcOrd="6" destOrd="0" presId="urn:microsoft.com/office/officeart/2005/8/layout/radial5"/>
    <dgm:cxn modelId="{3F64901A-E185-422E-8A5A-F41FA7E62213}" type="presParOf" srcId="{3FB89D2B-70C9-4A3F-A93A-959C662BF5D8}" destId="{C9603248-CBD9-4710-914A-77D321258210}" srcOrd="7" destOrd="0" presId="urn:microsoft.com/office/officeart/2005/8/layout/radial5"/>
    <dgm:cxn modelId="{94F8E8B9-9483-44C2-8653-6D6CD6F3C006}" type="presParOf" srcId="{C9603248-CBD9-4710-914A-77D321258210}" destId="{703C8FE5-E2ED-47CA-922D-96155463748C}" srcOrd="0" destOrd="0" presId="urn:microsoft.com/office/officeart/2005/8/layout/radial5"/>
    <dgm:cxn modelId="{3BDB7C8C-259B-4E6C-AB79-58F56C41E4FE}" type="presParOf" srcId="{3FB89D2B-70C9-4A3F-A93A-959C662BF5D8}" destId="{F61DA31F-024C-42C5-B6AA-751E72D162E6}" srcOrd="8" destOrd="0" presId="urn:microsoft.com/office/officeart/2005/8/layout/radial5"/>
    <dgm:cxn modelId="{8DBF750C-D2A5-4068-954F-10E6127727A3}" type="presParOf" srcId="{3FB89D2B-70C9-4A3F-A93A-959C662BF5D8}" destId="{BDDDBF55-923A-430A-95B3-FE6C14F16669}" srcOrd="9" destOrd="0" presId="urn:microsoft.com/office/officeart/2005/8/layout/radial5"/>
    <dgm:cxn modelId="{6EAFD011-6C5F-45DB-A5B8-8C0DB865BD81}" type="presParOf" srcId="{BDDDBF55-923A-430A-95B3-FE6C14F16669}" destId="{BB74F049-AB19-4E17-A156-6E0920C7A07B}" srcOrd="0" destOrd="0" presId="urn:microsoft.com/office/officeart/2005/8/layout/radial5"/>
    <dgm:cxn modelId="{88A1392D-AE98-4E97-89CE-96DC2213999C}" type="presParOf" srcId="{3FB89D2B-70C9-4A3F-A93A-959C662BF5D8}" destId="{C3271434-058B-4A1F-8C37-49B0B6CF8FFC}" srcOrd="10" destOrd="0" presId="urn:microsoft.com/office/officeart/2005/8/layout/radial5"/>
    <dgm:cxn modelId="{1FBD9C6B-AB17-43C9-AD4B-4A1F1C0E58A1}" type="presParOf" srcId="{3FB89D2B-70C9-4A3F-A93A-959C662BF5D8}" destId="{F949B2B7-4310-47CA-BCB4-F1327A44D5A3}" srcOrd="11" destOrd="0" presId="urn:microsoft.com/office/officeart/2005/8/layout/radial5"/>
    <dgm:cxn modelId="{49DB7627-DCD4-4DDD-9C09-8814DB67C922}" type="presParOf" srcId="{F949B2B7-4310-47CA-BCB4-F1327A44D5A3}" destId="{9909139C-DA6B-487B-B2BB-5612CF0B82FB}" srcOrd="0" destOrd="0" presId="urn:microsoft.com/office/officeart/2005/8/layout/radial5"/>
    <dgm:cxn modelId="{550C5C8B-204D-4B9D-A671-29B3B1519872}" type="presParOf" srcId="{3FB89D2B-70C9-4A3F-A93A-959C662BF5D8}" destId="{BE902B9A-8141-4180-842E-43D93936B16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21EFA-0E29-4B37-8183-4798B479BA83}">
      <dsp:nvSpPr>
        <dsp:cNvPr id="0" name=""/>
        <dsp:cNvSpPr/>
      </dsp:nvSpPr>
      <dsp:spPr>
        <a:xfrm>
          <a:off x="4530886" y="1658959"/>
          <a:ext cx="1183057" cy="11830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GUILT = Feeling Bad</a:t>
          </a:r>
        </a:p>
      </dsp:txBody>
      <dsp:txXfrm>
        <a:off x="4704141" y="1832214"/>
        <a:ext cx="836547" cy="836547"/>
      </dsp:txXfrm>
    </dsp:sp>
    <dsp:sp modelId="{2983D1D0-0722-49CE-88CF-6707E51AB492}">
      <dsp:nvSpPr>
        <dsp:cNvPr id="0" name=""/>
        <dsp:cNvSpPr/>
      </dsp:nvSpPr>
      <dsp:spPr>
        <a:xfrm rot="16200000">
          <a:off x="4997218" y="1228706"/>
          <a:ext cx="250393" cy="402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5034777" y="1346713"/>
        <a:ext cx="175275" cy="241343"/>
      </dsp:txXfrm>
    </dsp:sp>
    <dsp:sp modelId="{EDF3AC19-04EC-4FD7-850B-8EB2975804F6}">
      <dsp:nvSpPr>
        <dsp:cNvPr id="0" name=""/>
        <dsp:cNvSpPr/>
      </dsp:nvSpPr>
      <dsp:spPr>
        <a:xfrm>
          <a:off x="4530886" y="3461"/>
          <a:ext cx="1183057" cy="11830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Macbeth constantly changes mind to kill King Duncan</a:t>
          </a:r>
        </a:p>
      </dsp:txBody>
      <dsp:txXfrm>
        <a:off x="4704141" y="176716"/>
        <a:ext cx="836547" cy="836547"/>
      </dsp:txXfrm>
    </dsp:sp>
    <dsp:sp modelId="{3EFA76D8-6469-4B37-9CB2-8557F887A820}">
      <dsp:nvSpPr>
        <dsp:cNvPr id="0" name=""/>
        <dsp:cNvSpPr/>
      </dsp:nvSpPr>
      <dsp:spPr>
        <a:xfrm rot="19800000">
          <a:off x="5707933" y="1639037"/>
          <a:ext cx="250393" cy="402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5712965" y="1738265"/>
        <a:ext cx="175275" cy="241343"/>
      </dsp:txXfrm>
    </dsp:sp>
    <dsp:sp modelId="{66F1AB0D-622A-4376-AB33-24BA38038A9E}">
      <dsp:nvSpPr>
        <dsp:cNvPr id="0" name=""/>
        <dsp:cNvSpPr/>
      </dsp:nvSpPr>
      <dsp:spPr>
        <a:xfrm>
          <a:off x="5964590" y="831210"/>
          <a:ext cx="1183057" cy="11830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Macduff feels guilty for the death of his family</a:t>
          </a:r>
        </a:p>
      </dsp:txBody>
      <dsp:txXfrm>
        <a:off x="6137845" y="1004465"/>
        <a:ext cx="836547" cy="836547"/>
      </dsp:txXfrm>
    </dsp:sp>
    <dsp:sp modelId="{1A55AAA1-9E4F-4F99-8487-F81A9D05CACF}">
      <dsp:nvSpPr>
        <dsp:cNvPr id="0" name=""/>
        <dsp:cNvSpPr/>
      </dsp:nvSpPr>
      <dsp:spPr>
        <a:xfrm rot="1800000">
          <a:off x="5707933" y="2459699"/>
          <a:ext cx="250393" cy="402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5712965" y="2521368"/>
        <a:ext cx="175275" cy="241343"/>
      </dsp:txXfrm>
    </dsp:sp>
    <dsp:sp modelId="{9A4F0999-0039-4CE3-8D95-06F351294449}">
      <dsp:nvSpPr>
        <dsp:cNvPr id="0" name=""/>
        <dsp:cNvSpPr/>
      </dsp:nvSpPr>
      <dsp:spPr>
        <a:xfrm>
          <a:off x="5964590" y="2486708"/>
          <a:ext cx="1183057" cy="11830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Lady Macbeth kills herself</a:t>
          </a:r>
        </a:p>
      </dsp:txBody>
      <dsp:txXfrm>
        <a:off x="6137845" y="2659963"/>
        <a:ext cx="836547" cy="836547"/>
      </dsp:txXfrm>
    </dsp:sp>
    <dsp:sp modelId="{C9603248-CBD9-4710-914A-77D321258210}">
      <dsp:nvSpPr>
        <dsp:cNvPr id="0" name=""/>
        <dsp:cNvSpPr/>
      </dsp:nvSpPr>
      <dsp:spPr>
        <a:xfrm rot="5400000">
          <a:off x="4997218" y="2870031"/>
          <a:ext cx="250393" cy="402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5034777" y="2912920"/>
        <a:ext cx="175275" cy="241343"/>
      </dsp:txXfrm>
    </dsp:sp>
    <dsp:sp modelId="{F61DA31F-024C-42C5-B6AA-751E72D162E6}">
      <dsp:nvSpPr>
        <dsp:cNvPr id="0" name=""/>
        <dsp:cNvSpPr/>
      </dsp:nvSpPr>
      <dsp:spPr>
        <a:xfrm>
          <a:off x="4530886" y="3314458"/>
          <a:ext cx="1183057" cy="11830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Motif: Sleep; “Macbeth doth murder sleep”</a:t>
          </a:r>
        </a:p>
      </dsp:txBody>
      <dsp:txXfrm>
        <a:off x="4704141" y="3487713"/>
        <a:ext cx="836547" cy="836547"/>
      </dsp:txXfrm>
    </dsp:sp>
    <dsp:sp modelId="{BDDDBF55-923A-430A-95B3-FE6C14F16669}">
      <dsp:nvSpPr>
        <dsp:cNvPr id="0" name=""/>
        <dsp:cNvSpPr/>
      </dsp:nvSpPr>
      <dsp:spPr>
        <a:xfrm rot="9000000">
          <a:off x="4286504" y="2459699"/>
          <a:ext cx="250393" cy="402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 rot="10800000">
        <a:off x="4356590" y="2521368"/>
        <a:ext cx="175275" cy="241343"/>
      </dsp:txXfrm>
    </dsp:sp>
    <dsp:sp modelId="{C3271434-058B-4A1F-8C37-49B0B6CF8FFC}">
      <dsp:nvSpPr>
        <dsp:cNvPr id="0" name=""/>
        <dsp:cNvSpPr/>
      </dsp:nvSpPr>
      <dsp:spPr>
        <a:xfrm>
          <a:off x="3097182" y="2486708"/>
          <a:ext cx="1183057" cy="11830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Motif: Blood; Lady Macbeth </a:t>
          </a:r>
          <a:r>
            <a:rPr lang="en-AU" sz="1100" kern="1200" dirty="0" err="1"/>
            <a:t>hallucinates“Out</a:t>
          </a:r>
          <a:r>
            <a:rPr lang="en-AU" sz="1100" kern="1200" dirty="0"/>
            <a:t> damn spot!”</a:t>
          </a:r>
        </a:p>
      </dsp:txBody>
      <dsp:txXfrm>
        <a:off x="3270437" y="2659963"/>
        <a:ext cx="836547" cy="836547"/>
      </dsp:txXfrm>
    </dsp:sp>
    <dsp:sp modelId="{F949B2B7-4310-47CA-BCB4-F1327A44D5A3}">
      <dsp:nvSpPr>
        <dsp:cNvPr id="0" name=""/>
        <dsp:cNvSpPr/>
      </dsp:nvSpPr>
      <dsp:spPr>
        <a:xfrm rot="12600000">
          <a:off x="4286504" y="1639037"/>
          <a:ext cx="250393" cy="402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 rot="10800000">
        <a:off x="4356590" y="1738265"/>
        <a:ext cx="175275" cy="241343"/>
      </dsp:txXfrm>
    </dsp:sp>
    <dsp:sp modelId="{BE902B9A-8141-4180-842E-43D93936B160}">
      <dsp:nvSpPr>
        <dsp:cNvPr id="0" name=""/>
        <dsp:cNvSpPr/>
      </dsp:nvSpPr>
      <dsp:spPr>
        <a:xfrm>
          <a:off x="3097182" y="831210"/>
          <a:ext cx="1183057" cy="11830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Macbeth hallucinates the ghost of Duncan</a:t>
          </a:r>
        </a:p>
      </dsp:txBody>
      <dsp:txXfrm>
        <a:off x="3270437" y="1004465"/>
        <a:ext cx="836547" cy="836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21EFA-0E29-4B37-8183-4798B479BA83}">
      <dsp:nvSpPr>
        <dsp:cNvPr id="0" name=""/>
        <dsp:cNvSpPr/>
      </dsp:nvSpPr>
      <dsp:spPr>
        <a:xfrm>
          <a:off x="4528267" y="1616391"/>
          <a:ext cx="1152785" cy="1152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GUILT = Feeling Bad</a:t>
          </a:r>
        </a:p>
      </dsp:txBody>
      <dsp:txXfrm>
        <a:off x="4697088" y="1785212"/>
        <a:ext cx="815143" cy="815143"/>
      </dsp:txXfrm>
    </dsp:sp>
    <dsp:sp modelId="{2983D1D0-0722-49CE-88CF-6707E51AB492}">
      <dsp:nvSpPr>
        <dsp:cNvPr id="0" name=""/>
        <dsp:cNvSpPr/>
      </dsp:nvSpPr>
      <dsp:spPr>
        <a:xfrm rot="16200000">
          <a:off x="4982591" y="1197008"/>
          <a:ext cx="244137" cy="391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5019212" y="1312018"/>
        <a:ext cx="170896" cy="235169"/>
      </dsp:txXfrm>
    </dsp:sp>
    <dsp:sp modelId="{EDF3AC19-04EC-4FD7-850B-8EB2975804F6}">
      <dsp:nvSpPr>
        <dsp:cNvPr id="0" name=""/>
        <dsp:cNvSpPr/>
      </dsp:nvSpPr>
      <dsp:spPr>
        <a:xfrm>
          <a:off x="4528267" y="2967"/>
          <a:ext cx="1152785" cy="1152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Macbeth constantly </a:t>
          </a:r>
          <a:r>
            <a:rPr lang="en-AU" sz="1100" kern="1200" dirty="0">
              <a:solidFill>
                <a:schemeClr val="accent1"/>
              </a:solidFill>
            </a:rPr>
            <a:t>changes mind </a:t>
          </a:r>
          <a:r>
            <a:rPr lang="en-AU" sz="1100" kern="1200" dirty="0"/>
            <a:t>to kill King Duncan</a:t>
          </a:r>
        </a:p>
      </dsp:txBody>
      <dsp:txXfrm>
        <a:off x="4697088" y="171788"/>
        <a:ext cx="815143" cy="815143"/>
      </dsp:txXfrm>
    </dsp:sp>
    <dsp:sp modelId="{3EFA76D8-6469-4B37-9CB2-8557F887A820}">
      <dsp:nvSpPr>
        <dsp:cNvPr id="0" name=""/>
        <dsp:cNvSpPr/>
      </dsp:nvSpPr>
      <dsp:spPr>
        <a:xfrm rot="19800000">
          <a:off x="5675240" y="1596909"/>
          <a:ext cx="244137" cy="391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5680146" y="1693608"/>
        <a:ext cx="170896" cy="235169"/>
      </dsp:txXfrm>
    </dsp:sp>
    <dsp:sp modelId="{66F1AB0D-622A-4376-AB33-24BA38038A9E}">
      <dsp:nvSpPr>
        <dsp:cNvPr id="0" name=""/>
        <dsp:cNvSpPr/>
      </dsp:nvSpPr>
      <dsp:spPr>
        <a:xfrm>
          <a:off x="5925532" y="809679"/>
          <a:ext cx="1152785" cy="1152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Macduff is prompted to </a:t>
          </a:r>
          <a:r>
            <a:rPr lang="en-AU" sz="1100" kern="1200" dirty="0">
              <a:solidFill>
                <a:schemeClr val="accent1"/>
              </a:solidFill>
            </a:rPr>
            <a:t>avenge</a:t>
          </a:r>
          <a:r>
            <a:rPr lang="en-AU" sz="1100" kern="1200" dirty="0"/>
            <a:t> his family</a:t>
          </a:r>
        </a:p>
      </dsp:txBody>
      <dsp:txXfrm>
        <a:off x="6094353" y="978500"/>
        <a:ext cx="815143" cy="815143"/>
      </dsp:txXfrm>
    </dsp:sp>
    <dsp:sp modelId="{1A55AAA1-9E4F-4F99-8487-F81A9D05CACF}">
      <dsp:nvSpPr>
        <dsp:cNvPr id="0" name=""/>
        <dsp:cNvSpPr/>
      </dsp:nvSpPr>
      <dsp:spPr>
        <a:xfrm rot="1800000">
          <a:off x="5675240" y="2396711"/>
          <a:ext cx="244137" cy="391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5680146" y="2456790"/>
        <a:ext cx="170896" cy="235169"/>
      </dsp:txXfrm>
    </dsp:sp>
    <dsp:sp modelId="{9A4F0999-0039-4CE3-8D95-06F351294449}">
      <dsp:nvSpPr>
        <dsp:cNvPr id="0" name=""/>
        <dsp:cNvSpPr/>
      </dsp:nvSpPr>
      <dsp:spPr>
        <a:xfrm>
          <a:off x="5925532" y="2423102"/>
          <a:ext cx="1152785" cy="1152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Lady Macbeth </a:t>
          </a:r>
          <a:r>
            <a:rPr lang="en-AU" sz="1100" kern="1200" dirty="0">
              <a:solidFill>
                <a:schemeClr val="accent1"/>
              </a:solidFill>
            </a:rPr>
            <a:t>kills</a:t>
          </a:r>
          <a:r>
            <a:rPr lang="en-AU" sz="1100" kern="1200" dirty="0"/>
            <a:t> </a:t>
          </a:r>
          <a:r>
            <a:rPr lang="en-AU" sz="1100" kern="1200" dirty="0">
              <a:solidFill>
                <a:schemeClr val="accent1"/>
              </a:solidFill>
            </a:rPr>
            <a:t>herself</a:t>
          </a:r>
        </a:p>
      </dsp:txBody>
      <dsp:txXfrm>
        <a:off x="6094353" y="2591923"/>
        <a:ext cx="815143" cy="815143"/>
      </dsp:txXfrm>
    </dsp:sp>
    <dsp:sp modelId="{C9603248-CBD9-4710-914A-77D321258210}">
      <dsp:nvSpPr>
        <dsp:cNvPr id="0" name=""/>
        <dsp:cNvSpPr/>
      </dsp:nvSpPr>
      <dsp:spPr>
        <a:xfrm rot="5400000">
          <a:off x="4982591" y="2796612"/>
          <a:ext cx="244137" cy="391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5019212" y="2838381"/>
        <a:ext cx="170896" cy="235169"/>
      </dsp:txXfrm>
    </dsp:sp>
    <dsp:sp modelId="{F61DA31F-024C-42C5-B6AA-751E72D162E6}">
      <dsp:nvSpPr>
        <dsp:cNvPr id="0" name=""/>
        <dsp:cNvSpPr/>
      </dsp:nvSpPr>
      <dsp:spPr>
        <a:xfrm>
          <a:off x="4528267" y="3229814"/>
          <a:ext cx="1152785" cy="1152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Motif: Sleep; “Macbeth doth murder sleep”</a:t>
          </a:r>
        </a:p>
      </dsp:txBody>
      <dsp:txXfrm>
        <a:off x="4697088" y="3398635"/>
        <a:ext cx="815143" cy="815143"/>
      </dsp:txXfrm>
    </dsp:sp>
    <dsp:sp modelId="{BDDDBF55-923A-430A-95B3-FE6C14F16669}">
      <dsp:nvSpPr>
        <dsp:cNvPr id="0" name=""/>
        <dsp:cNvSpPr/>
      </dsp:nvSpPr>
      <dsp:spPr>
        <a:xfrm rot="9000000">
          <a:off x="4289942" y="2396711"/>
          <a:ext cx="244137" cy="391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 rot="10800000">
        <a:off x="4358277" y="2456790"/>
        <a:ext cx="170896" cy="235169"/>
      </dsp:txXfrm>
    </dsp:sp>
    <dsp:sp modelId="{C3271434-058B-4A1F-8C37-49B0B6CF8FFC}">
      <dsp:nvSpPr>
        <dsp:cNvPr id="0" name=""/>
        <dsp:cNvSpPr/>
      </dsp:nvSpPr>
      <dsp:spPr>
        <a:xfrm>
          <a:off x="3131002" y="2423102"/>
          <a:ext cx="1152785" cy="1152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Motif: Blood; Lady Macbeth </a:t>
          </a:r>
          <a:r>
            <a:rPr lang="en-AU" sz="1100" kern="1200" dirty="0">
              <a:solidFill>
                <a:schemeClr val="accent1"/>
              </a:solidFill>
            </a:rPr>
            <a:t>hallucinates</a:t>
          </a:r>
          <a:r>
            <a:rPr lang="en-AU" sz="1100" kern="1200" dirty="0"/>
            <a:t> “Out damn spot!”</a:t>
          </a:r>
        </a:p>
      </dsp:txBody>
      <dsp:txXfrm>
        <a:off x="3299823" y="2591923"/>
        <a:ext cx="815143" cy="815143"/>
      </dsp:txXfrm>
    </dsp:sp>
    <dsp:sp modelId="{F949B2B7-4310-47CA-BCB4-F1327A44D5A3}">
      <dsp:nvSpPr>
        <dsp:cNvPr id="0" name=""/>
        <dsp:cNvSpPr/>
      </dsp:nvSpPr>
      <dsp:spPr>
        <a:xfrm rot="12600000">
          <a:off x="4289942" y="1596909"/>
          <a:ext cx="244137" cy="391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 rot="10800000">
        <a:off x="4358277" y="1693608"/>
        <a:ext cx="170896" cy="235169"/>
      </dsp:txXfrm>
    </dsp:sp>
    <dsp:sp modelId="{BE902B9A-8141-4180-842E-43D93936B160}">
      <dsp:nvSpPr>
        <dsp:cNvPr id="0" name=""/>
        <dsp:cNvSpPr/>
      </dsp:nvSpPr>
      <dsp:spPr>
        <a:xfrm>
          <a:off x="3131002" y="809679"/>
          <a:ext cx="1152785" cy="1152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Macbeth </a:t>
          </a:r>
          <a:r>
            <a:rPr lang="en-AU" sz="1100" kern="1200" dirty="0">
              <a:solidFill>
                <a:schemeClr val="accent1"/>
              </a:solidFill>
            </a:rPr>
            <a:t>hallucinates</a:t>
          </a:r>
          <a:r>
            <a:rPr lang="en-AU" sz="1100" kern="1200" dirty="0"/>
            <a:t> the ghost of Duncan</a:t>
          </a:r>
        </a:p>
      </dsp:txBody>
      <dsp:txXfrm>
        <a:off x="3299823" y="978500"/>
        <a:ext cx="815143" cy="815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37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2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4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3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3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5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986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4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8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1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9937-553F-4ECC-9C0D-28902D66F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AU" dirty="0"/>
              <a:t>Practice 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56B43-399F-473B-9A86-A67049398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37669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6A55-5872-477C-A172-2CCA22B0F2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/>
              <a:t>UMBRELLA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82309-A5D9-4A10-ACC4-B5198D929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106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31DE123-A479-42FB-BD3B-3340F40606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39" b="1253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E12BB-9C8B-4583-B748-9F5546A0D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In William Shakespeare’s play, </a:t>
            </a:r>
            <a:r>
              <a:rPr lang="en-AU" u="sng" dirty="0"/>
              <a:t>Macbeth</a:t>
            </a:r>
            <a:r>
              <a:rPr lang="en-AU" dirty="0"/>
              <a:t>, the reader is invited to view the concept of guilt as an emotional and psychological consequence upon characters; their lives are irrevocably changed by their actions.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C37434-3E7D-426B-A96C-7846B1E2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2" y="1732049"/>
            <a:ext cx="4788933" cy="1576033"/>
          </a:xfr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AU" dirty="0"/>
              <a:t>How is the reader invited to view the concept of guilt in William Shakespeare’s play, </a:t>
            </a:r>
            <a:r>
              <a:rPr lang="en-AU" u="sng" dirty="0"/>
              <a:t>Macbeth</a:t>
            </a:r>
            <a:r>
              <a:rPr lang="en-AU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EFB45D-C670-4520-AFF5-7400E3E8484D}"/>
              </a:ext>
            </a:extLst>
          </p:cNvPr>
          <p:cNvGrpSpPr/>
          <p:nvPr/>
        </p:nvGrpSpPr>
        <p:grpSpPr>
          <a:xfrm>
            <a:off x="523783" y="294702"/>
            <a:ext cx="1236046" cy="646331"/>
            <a:chOff x="523783" y="294702"/>
            <a:chExt cx="1236046" cy="64633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FD8320F-71EB-48A3-B7B2-F8A2A70A8D52}"/>
                </a:ext>
              </a:extLst>
            </p:cNvPr>
            <p:cNvSpPr/>
            <p:nvPr/>
          </p:nvSpPr>
          <p:spPr>
            <a:xfrm>
              <a:off x="523783" y="301841"/>
              <a:ext cx="656947" cy="630314"/>
            </a:xfrm>
            <a:prstGeom prst="ellipse">
              <a:avLst/>
            </a:prstGeom>
            <a:solidFill>
              <a:srgbClr val="3AAAB9"/>
            </a:solidFill>
            <a:ln w="28575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Kristen ITC" panose="03050502040202030202" pitchFamily="66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A84AEA-B3AA-4242-8502-D31FD614A8F6}"/>
                </a:ext>
              </a:extLst>
            </p:cNvPr>
            <p:cNvSpPr txBox="1"/>
            <p:nvPr/>
          </p:nvSpPr>
          <p:spPr>
            <a:xfrm>
              <a:off x="550417" y="294702"/>
              <a:ext cx="1209412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b="1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8</a:t>
              </a:r>
              <a:r>
                <a:rPr lang="en-AU" sz="1000" b="1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        write</a:t>
              </a:r>
              <a:endParaRPr lang="en-AU" sz="3600" b="1" dirty="0">
                <a:solidFill>
                  <a:schemeClr val="bg1"/>
                </a:solidFill>
                <a:latin typeface="Copperplate Gothic Light" panose="020E05070202060204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35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E50C3E0-421F-43D6-BB88-9042144C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7" y="1101751"/>
            <a:ext cx="7731125" cy="1187450"/>
          </a:xfrm>
        </p:spPr>
        <p:txBody>
          <a:bodyPr>
            <a:noAutofit/>
          </a:bodyPr>
          <a:lstStyle/>
          <a:p>
            <a:r>
              <a:rPr lang="en-AU" sz="1600" dirty="0"/>
              <a:t>In William Shakespeare’s, </a:t>
            </a:r>
            <a:r>
              <a:rPr lang="en-AU" sz="1600" u="sng" dirty="0"/>
              <a:t>Macbeth</a:t>
            </a:r>
            <a:r>
              <a:rPr lang="en-AU" sz="1600" dirty="0"/>
              <a:t>, the reader is invited to view the concept of guilt as an emotional and psychological consequence upon characters; their lives are irrevocably Changed by their actions.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2B4E55-8191-44C2-B967-864FFA6DAF3E}"/>
              </a:ext>
            </a:extLst>
          </p:cNvPr>
          <p:cNvGrpSpPr/>
          <p:nvPr/>
        </p:nvGrpSpPr>
        <p:grpSpPr>
          <a:xfrm>
            <a:off x="708299" y="2487505"/>
            <a:ext cx="10775402" cy="3099137"/>
            <a:chOff x="961817" y="2460872"/>
            <a:chExt cx="10775402" cy="309913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7D140F-1FEA-4CB1-B52F-14462AAA7EAB}"/>
                </a:ext>
              </a:extLst>
            </p:cNvPr>
            <p:cNvSpPr/>
            <p:nvPr/>
          </p:nvSpPr>
          <p:spPr>
            <a:xfrm>
              <a:off x="961818" y="3195488"/>
              <a:ext cx="3475935" cy="408933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01246B-726E-4721-9996-728FF6A87311}"/>
                </a:ext>
              </a:extLst>
            </p:cNvPr>
            <p:cNvSpPr/>
            <p:nvPr/>
          </p:nvSpPr>
          <p:spPr>
            <a:xfrm>
              <a:off x="961818" y="3349067"/>
              <a:ext cx="255354" cy="25535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71DF66-3012-4F60-8D1B-B8009B220623}"/>
                </a:ext>
              </a:extLst>
            </p:cNvPr>
            <p:cNvSpPr/>
            <p:nvPr/>
          </p:nvSpPr>
          <p:spPr>
            <a:xfrm>
              <a:off x="961817" y="2460872"/>
              <a:ext cx="3475935" cy="734616"/>
            </a:xfrm>
            <a:custGeom>
              <a:avLst/>
              <a:gdLst>
                <a:gd name="connsiteX0" fmla="*/ 0 w 3475935"/>
                <a:gd name="connsiteY0" fmla="*/ 0 h 734616"/>
                <a:gd name="connsiteX1" fmla="*/ 3475935 w 3475935"/>
                <a:gd name="connsiteY1" fmla="*/ 0 h 734616"/>
                <a:gd name="connsiteX2" fmla="*/ 3475935 w 3475935"/>
                <a:gd name="connsiteY2" fmla="*/ 734616 h 734616"/>
                <a:gd name="connsiteX3" fmla="*/ 0 w 3475935"/>
                <a:gd name="connsiteY3" fmla="*/ 734616 h 734616"/>
                <a:gd name="connsiteX4" fmla="*/ 0 w 3475935"/>
                <a:gd name="connsiteY4" fmla="*/ 0 h 73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935" h="734616">
                  <a:moveTo>
                    <a:pt x="0" y="0"/>
                  </a:moveTo>
                  <a:lnTo>
                    <a:pt x="3475935" y="0"/>
                  </a:lnTo>
                  <a:lnTo>
                    <a:pt x="3475935" y="734616"/>
                  </a:lnTo>
                  <a:lnTo>
                    <a:pt x="0" y="7346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58420" rIns="87630" bIns="58420" numCol="1" spcCol="1270" anchor="ctr" anchorCtr="0">
              <a:noAutofit/>
            </a:bodyPr>
            <a:lstStyle/>
            <a:p>
              <a:pPr marL="0" lvl="0" indent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4600" kern="1200" dirty="0"/>
                <a:t>Main Idea 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CA5414-7EB3-46B3-B0B7-4500EE873ADB}"/>
                </a:ext>
              </a:extLst>
            </p:cNvPr>
            <p:cNvSpPr/>
            <p:nvPr/>
          </p:nvSpPr>
          <p:spPr>
            <a:xfrm>
              <a:off x="961818" y="3944291"/>
              <a:ext cx="255348" cy="2553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E7FC37-5412-451B-ADE5-899BB23AC878}"/>
                </a:ext>
              </a:extLst>
            </p:cNvPr>
            <p:cNvSpPr/>
            <p:nvPr/>
          </p:nvSpPr>
          <p:spPr>
            <a:xfrm>
              <a:off x="1205133" y="3774357"/>
              <a:ext cx="3232620" cy="595217"/>
            </a:xfrm>
            <a:custGeom>
              <a:avLst/>
              <a:gdLst>
                <a:gd name="connsiteX0" fmla="*/ 0 w 3232620"/>
                <a:gd name="connsiteY0" fmla="*/ 0 h 595217"/>
                <a:gd name="connsiteX1" fmla="*/ 3232620 w 3232620"/>
                <a:gd name="connsiteY1" fmla="*/ 0 h 595217"/>
                <a:gd name="connsiteX2" fmla="*/ 3232620 w 3232620"/>
                <a:gd name="connsiteY2" fmla="*/ 595217 h 595217"/>
                <a:gd name="connsiteX3" fmla="*/ 0 w 3232620"/>
                <a:gd name="connsiteY3" fmla="*/ 595217 h 595217"/>
                <a:gd name="connsiteX4" fmla="*/ 0 w 3232620"/>
                <a:gd name="connsiteY4" fmla="*/ 0 h 59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620" h="595217">
                  <a:moveTo>
                    <a:pt x="0" y="0"/>
                  </a:moveTo>
                  <a:lnTo>
                    <a:pt x="3232620" y="0"/>
                  </a:lnTo>
                  <a:lnTo>
                    <a:pt x="3232620" y="595217"/>
                  </a:lnTo>
                  <a:lnTo>
                    <a:pt x="0" y="5952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100" kern="1200" dirty="0"/>
                <a:t>Quote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CD189E-D4A0-40AA-AAD7-EBF64D3A0F11}"/>
                </a:ext>
              </a:extLst>
            </p:cNvPr>
            <p:cNvSpPr/>
            <p:nvPr/>
          </p:nvSpPr>
          <p:spPr>
            <a:xfrm>
              <a:off x="961818" y="4539509"/>
              <a:ext cx="255348" cy="2553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4639AB-47B2-484E-92B1-F59B0F8BBA93}"/>
                </a:ext>
              </a:extLst>
            </p:cNvPr>
            <p:cNvSpPr/>
            <p:nvPr/>
          </p:nvSpPr>
          <p:spPr>
            <a:xfrm>
              <a:off x="1205133" y="4369575"/>
              <a:ext cx="3232620" cy="595217"/>
            </a:xfrm>
            <a:custGeom>
              <a:avLst/>
              <a:gdLst>
                <a:gd name="connsiteX0" fmla="*/ 0 w 3232620"/>
                <a:gd name="connsiteY0" fmla="*/ 0 h 595217"/>
                <a:gd name="connsiteX1" fmla="*/ 3232620 w 3232620"/>
                <a:gd name="connsiteY1" fmla="*/ 0 h 595217"/>
                <a:gd name="connsiteX2" fmla="*/ 3232620 w 3232620"/>
                <a:gd name="connsiteY2" fmla="*/ 595217 h 595217"/>
                <a:gd name="connsiteX3" fmla="*/ 0 w 3232620"/>
                <a:gd name="connsiteY3" fmla="*/ 595217 h 595217"/>
                <a:gd name="connsiteX4" fmla="*/ 0 w 3232620"/>
                <a:gd name="connsiteY4" fmla="*/ 0 h 59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620" h="595217">
                  <a:moveTo>
                    <a:pt x="0" y="0"/>
                  </a:moveTo>
                  <a:lnTo>
                    <a:pt x="3232620" y="0"/>
                  </a:lnTo>
                  <a:lnTo>
                    <a:pt x="3232620" y="595217"/>
                  </a:lnTo>
                  <a:lnTo>
                    <a:pt x="0" y="5952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100" kern="1200" dirty="0"/>
                <a:t>Quote 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BF3296-72DF-409E-8B85-9851C49EA59A}"/>
                </a:ext>
              </a:extLst>
            </p:cNvPr>
            <p:cNvSpPr/>
            <p:nvPr/>
          </p:nvSpPr>
          <p:spPr>
            <a:xfrm>
              <a:off x="961818" y="5134727"/>
              <a:ext cx="255348" cy="2553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3C604F0-5E0C-4951-A22F-CBC9C4644840}"/>
                </a:ext>
              </a:extLst>
            </p:cNvPr>
            <p:cNvSpPr/>
            <p:nvPr/>
          </p:nvSpPr>
          <p:spPr>
            <a:xfrm>
              <a:off x="1205133" y="4964792"/>
              <a:ext cx="3232620" cy="595217"/>
            </a:xfrm>
            <a:custGeom>
              <a:avLst/>
              <a:gdLst>
                <a:gd name="connsiteX0" fmla="*/ 0 w 3232620"/>
                <a:gd name="connsiteY0" fmla="*/ 0 h 595217"/>
                <a:gd name="connsiteX1" fmla="*/ 3232620 w 3232620"/>
                <a:gd name="connsiteY1" fmla="*/ 0 h 595217"/>
                <a:gd name="connsiteX2" fmla="*/ 3232620 w 3232620"/>
                <a:gd name="connsiteY2" fmla="*/ 595217 h 595217"/>
                <a:gd name="connsiteX3" fmla="*/ 0 w 3232620"/>
                <a:gd name="connsiteY3" fmla="*/ 595217 h 595217"/>
                <a:gd name="connsiteX4" fmla="*/ 0 w 3232620"/>
                <a:gd name="connsiteY4" fmla="*/ 0 h 59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620" h="595217">
                  <a:moveTo>
                    <a:pt x="0" y="0"/>
                  </a:moveTo>
                  <a:lnTo>
                    <a:pt x="3232620" y="0"/>
                  </a:lnTo>
                  <a:lnTo>
                    <a:pt x="3232620" y="595217"/>
                  </a:lnTo>
                  <a:lnTo>
                    <a:pt x="0" y="5952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100" kern="1200" dirty="0"/>
                <a:t>Quote 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C4056E-5930-460F-974B-8FFACE7E7B99}"/>
                </a:ext>
              </a:extLst>
            </p:cNvPr>
            <p:cNvSpPr/>
            <p:nvPr/>
          </p:nvSpPr>
          <p:spPr>
            <a:xfrm>
              <a:off x="4611550" y="3195488"/>
              <a:ext cx="3475935" cy="408933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2140CF-AAF4-4336-95FE-BDB8EFD76EA3}"/>
                </a:ext>
              </a:extLst>
            </p:cNvPr>
            <p:cNvSpPr/>
            <p:nvPr/>
          </p:nvSpPr>
          <p:spPr>
            <a:xfrm>
              <a:off x="4611550" y="3349067"/>
              <a:ext cx="255354" cy="25535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5661A8-9204-4EAF-8508-32A06D9700B2}"/>
                </a:ext>
              </a:extLst>
            </p:cNvPr>
            <p:cNvSpPr/>
            <p:nvPr/>
          </p:nvSpPr>
          <p:spPr>
            <a:xfrm>
              <a:off x="4611550" y="2460872"/>
              <a:ext cx="3475935" cy="734616"/>
            </a:xfrm>
            <a:custGeom>
              <a:avLst/>
              <a:gdLst>
                <a:gd name="connsiteX0" fmla="*/ 0 w 3475935"/>
                <a:gd name="connsiteY0" fmla="*/ 0 h 734616"/>
                <a:gd name="connsiteX1" fmla="*/ 3475935 w 3475935"/>
                <a:gd name="connsiteY1" fmla="*/ 0 h 734616"/>
                <a:gd name="connsiteX2" fmla="*/ 3475935 w 3475935"/>
                <a:gd name="connsiteY2" fmla="*/ 734616 h 734616"/>
                <a:gd name="connsiteX3" fmla="*/ 0 w 3475935"/>
                <a:gd name="connsiteY3" fmla="*/ 734616 h 734616"/>
                <a:gd name="connsiteX4" fmla="*/ 0 w 3475935"/>
                <a:gd name="connsiteY4" fmla="*/ 0 h 73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935" h="734616">
                  <a:moveTo>
                    <a:pt x="0" y="0"/>
                  </a:moveTo>
                  <a:lnTo>
                    <a:pt x="3475935" y="0"/>
                  </a:lnTo>
                  <a:lnTo>
                    <a:pt x="3475935" y="734616"/>
                  </a:lnTo>
                  <a:lnTo>
                    <a:pt x="0" y="7346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58420" rIns="87630" bIns="58420" numCol="1" spcCol="1270" anchor="ctr" anchorCtr="0">
              <a:noAutofit/>
            </a:bodyPr>
            <a:lstStyle/>
            <a:p>
              <a:pPr marL="0" lvl="0" indent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4600" kern="1200" dirty="0"/>
                <a:t>Main Idea 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7B7AFB0-3773-43FD-9246-779DA6BC6239}"/>
                </a:ext>
              </a:extLst>
            </p:cNvPr>
            <p:cNvSpPr/>
            <p:nvPr/>
          </p:nvSpPr>
          <p:spPr>
            <a:xfrm>
              <a:off x="4611550" y="3944291"/>
              <a:ext cx="255348" cy="2553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04ECBC5-8D29-4C18-B9AF-3A8A65069848}"/>
                </a:ext>
              </a:extLst>
            </p:cNvPr>
            <p:cNvSpPr/>
            <p:nvPr/>
          </p:nvSpPr>
          <p:spPr>
            <a:xfrm>
              <a:off x="4854866" y="3774357"/>
              <a:ext cx="3232620" cy="595217"/>
            </a:xfrm>
            <a:custGeom>
              <a:avLst/>
              <a:gdLst>
                <a:gd name="connsiteX0" fmla="*/ 0 w 3232620"/>
                <a:gd name="connsiteY0" fmla="*/ 0 h 595217"/>
                <a:gd name="connsiteX1" fmla="*/ 3232620 w 3232620"/>
                <a:gd name="connsiteY1" fmla="*/ 0 h 595217"/>
                <a:gd name="connsiteX2" fmla="*/ 3232620 w 3232620"/>
                <a:gd name="connsiteY2" fmla="*/ 595217 h 595217"/>
                <a:gd name="connsiteX3" fmla="*/ 0 w 3232620"/>
                <a:gd name="connsiteY3" fmla="*/ 595217 h 595217"/>
                <a:gd name="connsiteX4" fmla="*/ 0 w 3232620"/>
                <a:gd name="connsiteY4" fmla="*/ 0 h 59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620" h="595217">
                  <a:moveTo>
                    <a:pt x="0" y="0"/>
                  </a:moveTo>
                  <a:lnTo>
                    <a:pt x="3232620" y="0"/>
                  </a:lnTo>
                  <a:lnTo>
                    <a:pt x="3232620" y="595217"/>
                  </a:lnTo>
                  <a:lnTo>
                    <a:pt x="0" y="5952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100" kern="1200" dirty="0"/>
                <a:t>Quote 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D637DD6-CE41-40A1-A274-D5C57901DD69}"/>
                </a:ext>
              </a:extLst>
            </p:cNvPr>
            <p:cNvSpPr/>
            <p:nvPr/>
          </p:nvSpPr>
          <p:spPr>
            <a:xfrm>
              <a:off x="4611550" y="4539509"/>
              <a:ext cx="255348" cy="2553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44360DA-83DB-4AE6-BDC4-BE1A7F0042C6}"/>
                </a:ext>
              </a:extLst>
            </p:cNvPr>
            <p:cNvSpPr/>
            <p:nvPr/>
          </p:nvSpPr>
          <p:spPr>
            <a:xfrm>
              <a:off x="4854866" y="4369575"/>
              <a:ext cx="3232620" cy="595217"/>
            </a:xfrm>
            <a:custGeom>
              <a:avLst/>
              <a:gdLst>
                <a:gd name="connsiteX0" fmla="*/ 0 w 3232620"/>
                <a:gd name="connsiteY0" fmla="*/ 0 h 595217"/>
                <a:gd name="connsiteX1" fmla="*/ 3232620 w 3232620"/>
                <a:gd name="connsiteY1" fmla="*/ 0 h 595217"/>
                <a:gd name="connsiteX2" fmla="*/ 3232620 w 3232620"/>
                <a:gd name="connsiteY2" fmla="*/ 595217 h 595217"/>
                <a:gd name="connsiteX3" fmla="*/ 0 w 3232620"/>
                <a:gd name="connsiteY3" fmla="*/ 595217 h 595217"/>
                <a:gd name="connsiteX4" fmla="*/ 0 w 3232620"/>
                <a:gd name="connsiteY4" fmla="*/ 0 h 59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620" h="595217">
                  <a:moveTo>
                    <a:pt x="0" y="0"/>
                  </a:moveTo>
                  <a:lnTo>
                    <a:pt x="3232620" y="0"/>
                  </a:lnTo>
                  <a:lnTo>
                    <a:pt x="3232620" y="595217"/>
                  </a:lnTo>
                  <a:lnTo>
                    <a:pt x="0" y="5952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100" kern="1200" dirty="0"/>
                <a:t>Quote 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578117-14AC-4415-B623-CF814AD91CF5}"/>
                </a:ext>
              </a:extLst>
            </p:cNvPr>
            <p:cNvSpPr/>
            <p:nvPr/>
          </p:nvSpPr>
          <p:spPr>
            <a:xfrm>
              <a:off x="4611550" y="5134727"/>
              <a:ext cx="255348" cy="2553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CBA693-9E91-43B3-945D-33FC0DEA8223}"/>
                </a:ext>
              </a:extLst>
            </p:cNvPr>
            <p:cNvSpPr/>
            <p:nvPr/>
          </p:nvSpPr>
          <p:spPr>
            <a:xfrm>
              <a:off x="4854866" y="4964792"/>
              <a:ext cx="3232620" cy="595217"/>
            </a:xfrm>
            <a:custGeom>
              <a:avLst/>
              <a:gdLst>
                <a:gd name="connsiteX0" fmla="*/ 0 w 3232620"/>
                <a:gd name="connsiteY0" fmla="*/ 0 h 595217"/>
                <a:gd name="connsiteX1" fmla="*/ 3232620 w 3232620"/>
                <a:gd name="connsiteY1" fmla="*/ 0 h 595217"/>
                <a:gd name="connsiteX2" fmla="*/ 3232620 w 3232620"/>
                <a:gd name="connsiteY2" fmla="*/ 595217 h 595217"/>
                <a:gd name="connsiteX3" fmla="*/ 0 w 3232620"/>
                <a:gd name="connsiteY3" fmla="*/ 595217 h 595217"/>
                <a:gd name="connsiteX4" fmla="*/ 0 w 3232620"/>
                <a:gd name="connsiteY4" fmla="*/ 0 h 59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620" h="595217">
                  <a:moveTo>
                    <a:pt x="0" y="0"/>
                  </a:moveTo>
                  <a:lnTo>
                    <a:pt x="3232620" y="0"/>
                  </a:lnTo>
                  <a:lnTo>
                    <a:pt x="3232620" y="595217"/>
                  </a:lnTo>
                  <a:lnTo>
                    <a:pt x="0" y="5952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100" kern="1200" dirty="0"/>
                <a:t>Quote 3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E4BE411-BC52-4BE2-8CAE-1C8CC4C2508F}"/>
                </a:ext>
              </a:extLst>
            </p:cNvPr>
            <p:cNvGrpSpPr/>
            <p:nvPr/>
          </p:nvGrpSpPr>
          <p:grpSpPr>
            <a:xfrm>
              <a:off x="8087485" y="2460872"/>
              <a:ext cx="3649734" cy="3099136"/>
              <a:chOff x="8087485" y="2460872"/>
              <a:chExt cx="3649734" cy="3099136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C9222F8-2582-4F2B-8C14-8ACEA34A729C}"/>
                  </a:ext>
                </a:extLst>
              </p:cNvPr>
              <p:cNvSpPr/>
              <p:nvPr/>
            </p:nvSpPr>
            <p:spPr>
              <a:xfrm>
                <a:off x="8087485" y="2460872"/>
                <a:ext cx="3475935" cy="734616"/>
              </a:xfrm>
              <a:custGeom>
                <a:avLst/>
                <a:gdLst>
                  <a:gd name="connsiteX0" fmla="*/ 0 w 3475935"/>
                  <a:gd name="connsiteY0" fmla="*/ 0 h 734616"/>
                  <a:gd name="connsiteX1" fmla="*/ 3475935 w 3475935"/>
                  <a:gd name="connsiteY1" fmla="*/ 0 h 734616"/>
                  <a:gd name="connsiteX2" fmla="*/ 3475935 w 3475935"/>
                  <a:gd name="connsiteY2" fmla="*/ 734616 h 734616"/>
                  <a:gd name="connsiteX3" fmla="*/ 0 w 3475935"/>
                  <a:gd name="connsiteY3" fmla="*/ 734616 h 734616"/>
                  <a:gd name="connsiteX4" fmla="*/ 0 w 3475935"/>
                  <a:gd name="connsiteY4" fmla="*/ 0 h 734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5935" h="734616">
                    <a:moveTo>
                      <a:pt x="0" y="0"/>
                    </a:moveTo>
                    <a:lnTo>
                      <a:pt x="3475935" y="0"/>
                    </a:lnTo>
                    <a:lnTo>
                      <a:pt x="3475935" y="734616"/>
                    </a:lnTo>
                    <a:lnTo>
                      <a:pt x="0" y="73461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7630" tIns="58420" rIns="87630" bIns="58420" numCol="1" spcCol="1270" anchor="ctr" anchorCtr="0">
                <a:noAutofit/>
              </a:bodyPr>
              <a:lstStyle/>
              <a:p>
                <a:pPr marL="0" lvl="0" indent="0" algn="l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4600" kern="1200" dirty="0"/>
                  <a:t> Main Idea 3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7F5E27C-350D-40A6-A5D3-6DE005E5E463}"/>
                  </a:ext>
                </a:extLst>
              </p:cNvPr>
              <p:cNvSpPr/>
              <p:nvPr/>
            </p:nvSpPr>
            <p:spPr>
              <a:xfrm>
                <a:off x="8223595" y="3171457"/>
                <a:ext cx="3475935" cy="408933"/>
              </a:xfrm>
              <a:prstGeom prst="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FCE7022-033F-4AFB-94A6-E555779139D3}"/>
                  </a:ext>
                </a:extLst>
              </p:cNvPr>
              <p:cNvSpPr/>
              <p:nvPr/>
            </p:nvSpPr>
            <p:spPr>
              <a:xfrm>
                <a:off x="8223595" y="3325036"/>
                <a:ext cx="255354" cy="255354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1605DC4-80DC-49E3-BC0B-4D947683D6FC}"/>
                  </a:ext>
                </a:extLst>
              </p:cNvPr>
              <p:cNvSpPr/>
              <p:nvPr/>
            </p:nvSpPr>
            <p:spPr>
              <a:xfrm>
                <a:off x="8225536" y="3946473"/>
                <a:ext cx="255348" cy="255348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B9ED7B2-3C7E-48EE-94D6-49AAAA78B5F6}"/>
                  </a:ext>
                </a:extLst>
              </p:cNvPr>
              <p:cNvSpPr/>
              <p:nvPr/>
            </p:nvSpPr>
            <p:spPr>
              <a:xfrm>
                <a:off x="8228883" y="4533309"/>
                <a:ext cx="255348" cy="255348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381A102-3E51-4744-9D72-5F984CFDCFCB}"/>
                  </a:ext>
                </a:extLst>
              </p:cNvPr>
              <p:cNvSpPr/>
              <p:nvPr/>
            </p:nvSpPr>
            <p:spPr>
              <a:xfrm>
                <a:off x="8249251" y="5136634"/>
                <a:ext cx="255348" cy="255348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1535F6F-D5FD-4BF3-9268-0062A79B05B7}"/>
                  </a:ext>
                </a:extLst>
              </p:cNvPr>
              <p:cNvSpPr/>
              <p:nvPr/>
            </p:nvSpPr>
            <p:spPr>
              <a:xfrm>
                <a:off x="8478949" y="3774357"/>
                <a:ext cx="3232620" cy="595217"/>
              </a:xfrm>
              <a:custGeom>
                <a:avLst/>
                <a:gdLst>
                  <a:gd name="connsiteX0" fmla="*/ 0 w 3232620"/>
                  <a:gd name="connsiteY0" fmla="*/ 0 h 595217"/>
                  <a:gd name="connsiteX1" fmla="*/ 3232620 w 3232620"/>
                  <a:gd name="connsiteY1" fmla="*/ 0 h 595217"/>
                  <a:gd name="connsiteX2" fmla="*/ 3232620 w 3232620"/>
                  <a:gd name="connsiteY2" fmla="*/ 595217 h 595217"/>
                  <a:gd name="connsiteX3" fmla="*/ 0 w 3232620"/>
                  <a:gd name="connsiteY3" fmla="*/ 595217 h 595217"/>
                  <a:gd name="connsiteX4" fmla="*/ 0 w 3232620"/>
                  <a:gd name="connsiteY4" fmla="*/ 0 h 59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2620" h="595217">
                    <a:moveTo>
                      <a:pt x="0" y="0"/>
                    </a:moveTo>
                    <a:lnTo>
                      <a:pt x="3232620" y="0"/>
                    </a:lnTo>
                    <a:lnTo>
                      <a:pt x="3232620" y="595217"/>
                    </a:lnTo>
                    <a:lnTo>
                      <a:pt x="0" y="5952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9352" tIns="149352" rIns="149352" bIns="149352" numCol="1" spcCol="1270" anchor="ctr" anchorCtr="0">
                <a:noAutofit/>
              </a:bodyPr>
              <a:lstStyle/>
              <a:p>
                <a:pPr marL="0" lvl="0" indent="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2100" kern="1200" dirty="0"/>
                  <a:t>Quote 1</a:t>
                </a: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4509B4B-E22B-4071-BC56-B5BAD614D587}"/>
                  </a:ext>
                </a:extLst>
              </p:cNvPr>
              <p:cNvSpPr/>
              <p:nvPr/>
            </p:nvSpPr>
            <p:spPr>
              <a:xfrm>
                <a:off x="8504599" y="4369574"/>
                <a:ext cx="3232620" cy="595217"/>
              </a:xfrm>
              <a:custGeom>
                <a:avLst/>
                <a:gdLst>
                  <a:gd name="connsiteX0" fmla="*/ 0 w 3232620"/>
                  <a:gd name="connsiteY0" fmla="*/ 0 h 595217"/>
                  <a:gd name="connsiteX1" fmla="*/ 3232620 w 3232620"/>
                  <a:gd name="connsiteY1" fmla="*/ 0 h 595217"/>
                  <a:gd name="connsiteX2" fmla="*/ 3232620 w 3232620"/>
                  <a:gd name="connsiteY2" fmla="*/ 595217 h 595217"/>
                  <a:gd name="connsiteX3" fmla="*/ 0 w 3232620"/>
                  <a:gd name="connsiteY3" fmla="*/ 595217 h 595217"/>
                  <a:gd name="connsiteX4" fmla="*/ 0 w 3232620"/>
                  <a:gd name="connsiteY4" fmla="*/ 0 h 59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2620" h="595217">
                    <a:moveTo>
                      <a:pt x="0" y="0"/>
                    </a:moveTo>
                    <a:lnTo>
                      <a:pt x="3232620" y="0"/>
                    </a:lnTo>
                    <a:lnTo>
                      <a:pt x="3232620" y="595217"/>
                    </a:lnTo>
                    <a:lnTo>
                      <a:pt x="0" y="5952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9352" tIns="149352" rIns="149352" bIns="149352" numCol="1" spcCol="1270" anchor="ctr" anchorCtr="0">
                <a:noAutofit/>
              </a:bodyPr>
              <a:lstStyle/>
              <a:p>
                <a:pPr marL="0" lvl="0" indent="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2100" kern="1200" dirty="0"/>
                  <a:t>Quote 2</a:t>
                </a: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5433EA0-BF35-4A0A-986C-075B3AE1371C}"/>
                  </a:ext>
                </a:extLst>
              </p:cNvPr>
              <p:cNvSpPr/>
              <p:nvPr/>
            </p:nvSpPr>
            <p:spPr>
              <a:xfrm>
                <a:off x="8504599" y="4964791"/>
                <a:ext cx="3232620" cy="595217"/>
              </a:xfrm>
              <a:custGeom>
                <a:avLst/>
                <a:gdLst>
                  <a:gd name="connsiteX0" fmla="*/ 0 w 3232620"/>
                  <a:gd name="connsiteY0" fmla="*/ 0 h 595217"/>
                  <a:gd name="connsiteX1" fmla="*/ 3232620 w 3232620"/>
                  <a:gd name="connsiteY1" fmla="*/ 0 h 595217"/>
                  <a:gd name="connsiteX2" fmla="*/ 3232620 w 3232620"/>
                  <a:gd name="connsiteY2" fmla="*/ 595217 h 595217"/>
                  <a:gd name="connsiteX3" fmla="*/ 0 w 3232620"/>
                  <a:gd name="connsiteY3" fmla="*/ 595217 h 595217"/>
                  <a:gd name="connsiteX4" fmla="*/ 0 w 3232620"/>
                  <a:gd name="connsiteY4" fmla="*/ 0 h 59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2620" h="595217">
                    <a:moveTo>
                      <a:pt x="0" y="0"/>
                    </a:moveTo>
                    <a:lnTo>
                      <a:pt x="3232620" y="0"/>
                    </a:lnTo>
                    <a:lnTo>
                      <a:pt x="3232620" y="595217"/>
                    </a:lnTo>
                    <a:lnTo>
                      <a:pt x="0" y="5952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9352" tIns="149352" rIns="149352" bIns="149352" numCol="1" spcCol="1270" anchor="ctr" anchorCtr="0">
                <a:noAutofit/>
              </a:bodyPr>
              <a:lstStyle/>
              <a:p>
                <a:pPr marL="0" lvl="0" indent="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2100" kern="1200" dirty="0"/>
                  <a:t>Quote 3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777D9B-6D5B-42A0-AE40-E12DBAECACB2}"/>
              </a:ext>
            </a:extLst>
          </p:cNvPr>
          <p:cNvGrpSpPr/>
          <p:nvPr/>
        </p:nvGrpSpPr>
        <p:grpSpPr>
          <a:xfrm>
            <a:off x="363985" y="285484"/>
            <a:ext cx="1944210" cy="646671"/>
            <a:chOff x="363985" y="285484"/>
            <a:chExt cx="1944210" cy="64667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5942DF7-7AF2-49D2-B1F3-24F44FA7C831}"/>
                </a:ext>
              </a:extLst>
            </p:cNvPr>
            <p:cNvSpPr/>
            <p:nvPr/>
          </p:nvSpPr>
          <p:spPr>
            <a:xfrm>
              <a:off x="523783" y="301841"/>
              <a:ext cx="656947" cy="630314"/>
            </a:xfrm>
            <a:prstGeom prst="ellipse">
              <a:avLst/>
            </a:prstGeom>
            <a:ln w="28575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Kristen ITC" panose="03050502040202030202" pitchFamily="66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ABA838-3BD7-4AEA-9B17-DA14A5A15D27}"/>
                </a:ext>
              </a:extLst>
            </p:cNvPr>
            <p:cNvSpPr txBox="1"/>
            <p:nvPr/>
          </p:nvSpPr>
          <p:spPr>
            <a:xfrm>
              <a:off x="363985" y="285484"/>
              <a:ext cx="1944210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b="1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9  </a:t>
              </a:r>
              <a:r>
                <a:rPr lang="en-AU" sz="1000" b="1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ORGANISE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0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046B37-B698-4A89-BA50-E07981A97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6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0A143-CBDC-42C9-95E2-29EA37F00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172" y="2638044"/>
            <a:ext cx="2065656" cy="3254756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AU" dirty="0"/>
              <a:t>BREATHE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AU" dirty="0"/>
              <a:t>READ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AU" dirty="0"/>
              <a:t>HIGHLIGHT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AU" dirty="0"/>
              <a:t>ANNOTATE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AU" dirty="0"/>
              <a:t>PARAPHRASE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AU" dirty="0"/>
              <a:t>BRAINSTORM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AU" dirty="0"/>
              <a:t>LINK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AU" dirty="0"/>
              <a:t>ANSWER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AU" dirty="0"/>
              <a:t>ORGANISE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B2A909-748B-4844-9B2C-033E6039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8" y="965200"/>
            <a:ext cx="7731125" cy="1187450"/>
          </a:xfr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AU" dirty="0"/>
              <a:t>How is the reader invited to view the concept of guilt in William Shakespeare’s play, </a:t>
            </a:r>
            <a:r>
              <a:rPr lang="en-AU" u="sng" dirty="0"/>
              <a:t>Macbeth</a:t>
            </a:r>
            <a:r>
              <a:rPr lang="en-A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649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E50C3E0-421F-43D6-BB88-9042144C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7" y="1101751"/>
            <a:ext cx="7731125" cy="1187450"/>
          </a:xfrm>
          <a:ln>
            <a:noFill/>
          </a:ln>
        </p:spPr>
        <p:txBody>
          <a:bodyPr>
            <a:noAutofit/>
          </a:bodyPr>
          <a:lstStyle/>
          <a:p>
            <a:r>
              <a:rPr lang="en-AU" sz="2400" dirty="0"/>
              <a:t>THESIS: 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2B4E55-8191-44C2-B967-864FFA6DAF3E}"/>
              </a:ext>
            </a:extLst>
          </p:cNvPr>
          <p:cNvGrpSpPr/>
          <p:nvPr/>
        </p:nvGrpSpPr>
        <p:grpSpPr>
          <a:xfrm>
            <a:off x="708299" y="2487505"/>
            <a:ext cx="10775402" cy="3099137"/>
            <a:chOff x="961817" y="2460872"/>
            <a:chExt cx="10775402" cy="309913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7D140F-1FEA-4CB1-B52F-14462AAA7EAB}"/>
                </a:ext>
              </a:extLst>
            </p:cNvPr>
            <p:cNvSpPr/>
            <p:nvPr/>
          </p:nvSpPr>
          <p:spPr>
            <a:xfrm>
              <a:off x="961818" y="3195488"/>
              <a:ext cx="3475935" cy="408933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01246B-726E-4721-9996-728FF6A87311}"/>
                </a:ext>
              </a:extLst>
            </p:cNvPr>
            <p:cNvSpPr/>
            <p:nvPr/>
          </p:nvSpPr>
          <p:spPr>
            <a:xfrm>
              <a:off x="961818" y="3349067"/>
              <a:ext cx="255354" cy="25535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71DF66-3012-4F60-8D1B-B8009B220623}"/>
                </a:ext>
              </a:extLst>
            </p:cNvPr>
            <p:cNvSpPr/>
            <p:nvPr/>
          </p:nvSpPr>
          <p:spPr>
            <a:xfrm>
              <a:off x="961817" y="2460872"/>
              <a:ext cx="3475935" cy="734616"/>
            </a:xfrm>
            <a:custGeom>
              <a:avLst/>
              <a:gdLst>
                <a:gd name="connsiteX0" fmla="*/ 0 w 3475935"/>
                <a:gd name="connsiteY0" fmla="*/ 0 h 734616"/>
                <a:gd name="connsiteX1" fmla="*/ 3475935 w 3475935"/>
                <a:gd name="connsiteY1" fmla="*/ 0 h 734616"/>
                <a:gd name="connsiteX2" fmla="*/ 3475935 w 3475935"/>
                <a:gd name="connsiteY2" fmla="*/ 734616 h 734616"/>
                <a:gd name="connsiteX3" fmla="*/ 0 w 3475935"/>
                <a:gd name="connsiteY3" fmla="*/ 734616 h 734616"/>
                <a:gd name="connsiteX4" fmla="*/ 0 w 3475935"/>
                <a:gd name="connsiteY4" fmla="*/ 0 h 73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935" h="734616">
                  <a:moveTo>
                    <a:pt x="0" y="0"/>
                  </a:moveTo>
                  <a:lnTo>
                    <a:pt x="3475935" y="0"/>
                  </a:lnTo>
                  <a:lnTo>
                    <a:pt x="3475935" y="734616"/>
                  </a:lnTo>
                  <a:lnTo>
                    <a:pt x="0" y="7346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58420" rIns="87630" bIns="58420" numCol="1" spcCol="1270" anchor="ctr" anchorCtr="0">
              <a:noAutofit/>
            </a:bodyPr>
            <a:lstStyle/>
            <a:p>
              <a:pPr marL="0" lvl="0" indent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4600" kern="1200" dirty="0"/>
                <a:t>Main Idea 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CA5414-7EB3-46B3-B0B7-4500EE873ADB}"/>
                </a:ext>
              </a:extLst>
            </p:cNvPr>
            <p:cNvSpPr/>
            <p:nvPr/>
          </p:nvSpPr>
          <p:spPr>
            <a:xfrm>
              <a:off x="961818" y="3944291"/>
              <a:ext cx="255348" cy="2553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E7FC37-5412-451B-ADE5-899BB23AC878}"/>
                </a:ext>
              </a:extLst>
            </p:cNvPr>
            <p:cNvSpPr/>
            <p:nvPr/>
          </p:nvSpPr>
          <p:spPr>
            <a:xfrm>
              <a:off x="1205133" y="3774357"/>
              <a:ext cx="3232620" cy="595217"/>
            </a:xfrm>
            <a:custGeom>
              <a:avLst/>
              <a:gdLst>
                <a:gd name="connsiteX0" fmla="*/ 0 w 3232620"/>
                <a:gd name="connsiteY0" fmla="*/ 0 h 595217"/>
                <a:gd name="connsiteX1" fmla="*/ 3232620 w 3232620"/>
                <a:gd name="connsiteY1" fmla="*/ 0 h 595217"/>
                <a:gd name="connsiteX2" fmla="*/ 3232620 w 3232620"/>
                <a:gd name="connsiteY2" fmla="*/ 595217 h 595217"/>
                <a:gd name="connsiteX3" fmla="*/ 0 w 3232620"/>
                <a:gd name="connsiteY3" fmla="*/ 595217 h 595217"/>
                <a:gd name="connsiteX4" fmla="*/ 0 w 3232620"/>
                <a:gd name="connsiteY4" fmla="*/ 0 h 59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620" h="595217">
                  <a:moveTo>
                    <a:pt x="0" y="0"/>
                  </a:moveTo>
                  <a:lnTo>
                    <a:pt x="3232620" y="0"/>
                  </a:lnTo>
                  <a:lnTo>
                    <a:pt x="3232620" y="595217"/>
                  </a:lnTo>
                  <a:lnTo>
                    <a:pt x="0" y="5952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100" kern="1200" dirty="0"/>
                <a:t>Quote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CD189E-D4A0-40AA-AAD7-EBF64D3A0F11}"/>
                </a:ext>
              </a:extLst>
            </p:cNvPr>
            <p:cNvSpPr/>
            <p:nvPr/>
          </p:nvSpPr>
          <p:spPr>
            <a:xfrm>
              <a:off x="961818" y="4539509"/>
              <a:ext cx="255348" cy="2553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4639AB-47B2-484E-92B1-F59B0F8BBA93}"/>
                </a:ext>
              </a:extLst>
            </p:cNvPr>
            <p:cNvSpPr/>
            <p:nvPr/>
          </p:nvSpPr>
          <p:spPr>
            <a:xfrm>
              <a:off x="1205133" y="4369575"/>
              <a:ext cx="3232620" cy="595217"/>
            </a:xfrm>
            <a:custGeom>
              <a:avLst/>
              <a:gdLst>
                <a:gd name="connsiteX0" fmla="*/ 0 w 3232620"/>
                <a:gd name="connsiteY0" fmla="*/ 0 h 595217"/>
                <a:gd name="connsiteX1" fmla="*/ 3232620 w 3232620"/>
                <a:gd name="connsiteY1" fmla="*/ 0 h 595217"/>
                <a:gd name="connsiteX2" fmla="*/ 3232620 w 3232620"/>
                <a:gd name="connsiteY2" fmla="*/ 595217 h 595217"/>
                <a:gd name="connsiteX3" fmla="*/ 0 w 3232620"/>
                <a:gd name="connsiteY3" fmla="*/ 595217 h 595217"/>
                <a:gd name="connsiteX4" fmla="*/ 0 w 3232620"/>
                <a:gd name="connsiteY4" fmla="*/ 0 h 59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620" h="595217">
                  <a:moveTo>
                    <a:pt x="0" y="0"/>
                  </a:moveTo>
                  <a:lnTo>
                    <a:pt x="3232620" y="0"/>
                  </a:lnTo>
                  <a:lnTo>
                    <a:pt x="3232620" y="595217"/>
                  </a:lnTo>
                  <a:lnTo>
                    <a:pt x="0" y="5952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100" kern="1200" dirty="0"/>
                <a:t>Quote 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BF3296-72DF-409E-8B85-9851C49EA59A}"/>
                </a:ext>
              </a:extLst>
            </p:cNvPr>
            <p:cNvSpPr/>
            <p:nvPr/>
          </p:nvSpPr>
          <p:spPr>
            <a:xfrm>
              <a:off x="961818" y="5134727"/>
              <a:ext cx="255348" cy="2553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3C604F0-5E0C-4951-A22F-CBC9C4644840}"/>
                </a:ext>
              </a:extLst>
            </p:cNvPr>
            <p:cNvSpPr/>
            <p:nvPr/>
          </p:nvSpPr>
          <p:spPr>
            <a:xfrm>
              <a:off x="1205133" y="4964792"/>
              <a:ext cx="3232620" cy="595217"/>
            </a:xfrm>
            <a:custGeom>
              <a:avLst/>
              <a:gdLst>
                <a:gd name="connsiteX0" fmla="*/ 0 w 3232620"/>
                <a:gd name="connsiteY0" fmla="*/ 0 h 595217"/>
                <a:gd name="connsiteX1" fmla="*/ 3232620 w 3232620"/>
                <a:gd name="connsiteY1" fmla="*/ 0 h 595217"/>
                <a:gd name="connsiteX2" fmla="*/ 3232620 w 3232620"/>
                <a:gd name="connsiteY2" fmla="*/ 595217 h 595217"/>
                <a:gd name="connsiteX3" fmla="*/ 0 w 3232620"/>
                <a:gd name="connsiteY3" fmla="*/ 595217 h 595217"/>
                <a:gd name="connsiteX4" fmla="*/ 0 w 3232620"/>
                <a:gd name="connsiteY4" fmla="*/ 0 h 59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620" h="595217">
                  <a:moveTo>
                    <a:pt x="0" y="0"/>
                  </a:moveTo>
                  <a:lnTo>
                    <a:pt x="3232620" y="0"/>
                  </a:lnTo>
                  <a:lnTo>
                    <a:pt x="3232620" y="595217"/>
                  </a:lnTo>
                  <a:lnTo>
                    <a:pt x="0" y="5952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100" kern="1200" dirty="0"/>
                <a:t>Quote 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C4056E-5930-460F-974B-8FFACE7E7B99}"/>
                </a:ext>
              </a:extLst>
            </p:cNvPr>
            <p:cNvSpPr/>
            <p:nvPr/>
          </p:nvSpPr>
          <p:spPr>
            <a:xfrm>
              <a:off x="4611550" y="3195488"/>
              <a:ext cx="3475935" cy="408933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2140CF-AAF4-4336-95FE-BDB8EFD76EA3}"/>
                </a:ext>
              </a:extLst>
            </p:cNvPr>
            <p:cNvSpPr/>
            <p:nvPr/>
          </p:nvSpPr>
          <p:spPr>
            <a:xfrm>
              <a:off x="4611550" y="3349067"/>
              <a:ext cx="255354" cy="25535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5661A8-9204-4EAF-8508-32A06D9700B2}"/>
                </a:ext>
              </a:extLst>
            </p:cNvPr>
            <p:cNvSpPr/>
            <p:nvPr/>
          </p:nvSpPr>
          <p:spPr>
            <a:xfrm>
              <a:off x="4611550" y="2460872"/>
              <a:ext cx="3475935" cy="734616"/>
            </a:xfrm>
            <a:custGeom>
              <a:avLst/>
              <a:gdLst>
                <a:gd name="connsiteX0" fmla="*/ 0 w 3475935"/>
                <a:gd name="connsiteY0" fmla="*/ 0 h 734616"/>
                <a:gd name="connsiteX1" fmla="*/ 3475935 w 3475935"/>
                <a:gd name="connsiteY1" fmla="*/ 0 h 734616"/>
                <a:gd name="connsiteX2" fmla="*/ 3475935 w 3475935"/>
                <a:gd name="connsiteY2" fmla="*/ 734616 h 734616"/>
                <a:gd name="connsiteX3" fmla="*/ 0 w 3475935"/>
                <a:gd name="connsiteY3" fmla="*/ 734616 h 734616"/>
                <a:gd name="connsiteX4" fmla="*/ 0 w 3475935"/>
                <a:gd name="connsiteY4" fmla="*/ 0 h 73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935" h="734616">
                  <a:moveTo>
                    <a:pt x="0" y="0"/>
                  </a:moveTo>
                  <a:lnTo>
                    <a:pt x="3475935" y="0"/>
                  </a:lnTo>
                  <a:lnTo>
                    <a:pt x="3475935" y="734616"/>
                  </a:lnTo>
                  <a:lnTo>
                    <a:pt x="0" y="7346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58420" rIns="87630" bIns="58420" numCol="1" spcCol="1270" anchor="ctr" anchorCtr="0">
              <a:noAutofit/>
            </a:bodyPr>
            <a:lstStyle/>
            <a:p>
              <a:pPr marL="0" lvl="0" indent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4600" kern="1200" dirty="0"/>
                <a:t>Main Idea 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7B7AFB0-3773-43FD-9246-779DA6BC6239}"/>
                </a:ext>
              </a:extLst>
            </p:cNvPr>
            <p:cNvSpPr/>
            <p:nvPr/>
          </p:nvSpPr>
          <p:spPr>
            <a:xfrm>
              <a:off x="4611550" y="3944291"/>
              <a:ext cx="255348" cy="2553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04ECBC5-8D29-4C18-B9AF-3A8A65069848}"/>
                </a:ext>
              </a:extLst>
            </p:cNvPr>
            <p:cNvSpPr/>
            <p:nvPr/>
          </p:nvSpPr>
          <p:spPr>
            <a:xfrm>
              <a:off x="4854866" y="3774357"/>
              <a:ext cx="3232620" cy="595217"/>
            </a:xfrm>
            <a:custGeom>
              <a:avLst/>
              <a:gdLst>
                <a:gd name="connsiteX0" fmla="*/ 0 w 3232620"/>
                <a:gd name="connsiteY0" fmla="*/ 0 h 595217"/>
                <a:gd name="connsiteX1" fmla="*/ 3232620 w 3232620"/>
                <a:gd name="connsiteY1" fmla="*/ 0 h 595217"/>
                <a:gd name="connsiteX2" fmla="*/ 3232620 w 3232620"/>
                <a:gd name="connsiteY2" fmla="*/ 595217 h 595217"/>
                <a:gd name="connsiteX3" fmla="*/ 0 w 3232620"/>
                <a:gd name="connsiteY3" fmla="*/ 595217 h 595217"/>
                <a:gd name="connsiteX4" fmla="*/ 0 w 3232620"/>
                <a:gd name="connsiteY4" fmla="*/ 0 h 59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620" h="595217">
                  <a:moveTo>
                    <a:pt x="0" y="0"/>
                  </a:moveTo>
                  <a:lnTo>
                    <a:pt x="3232620" y="0"/>
                  </a:lnTo>
                  <a:lnTo>
                    <a:pt x="3232620" y="595217"/>
                  </a:lnTo>
                  <a:lnTo>
                    <a:pt x="0" y="5952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100" kern="1200" dirty="0"/>
                <a:t>Quote 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D637DD6-CE41-40A1-A274-D5C57901DD69}"/>
                </a:ext>
              </a:extLst>
            </p:cNvPr>
            <p:cNvSpPr/>
            <p:nvPr/>
          </p:nvSpPr>
          <p:spPr>
            <a:xfrm>
              <a:off x="4611550" y="4539509"/>
              <a:ext cx="255348" cy="2553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44360DA-83DB-4AE6-BDC4-BE1A7F0042C6}"/>
                </a:ext>
              </a:extLst>
            </p:cNvPr>
            <p:cNvSpPr/>
            <p:nvPr/>
          </p:nvSpPr>
          <p:spPr>
            <a:xfrm>
              <a:off x="4854866" y="4369575"/>
              <a:ext cx="3232620" cy="595217"/>
            </a:xfrm>
            <a:custGeom>
              <a:avLst/>
              <a:gdLst>
                <a:gd name="connsiteX0" fmla="*/ 0 w 3232620"/>
                <a:gd name="connsiteY0" fmla="*/ 0 h 595217"/>
                <a:gd name="connsiteX1" fmla="*/ 3232620 w 3232620"/>
                <a:gd name="connsiteY1" fmla="*/ 0 h 595217"/>
                <a:gd name="connsiteX2" fmla="*/ 3232620 w 3232620"/>
                <a:gd name="connsiteY2" fmla="*/ 595217 h 595217"/>
                <a:gd name="connsiteX3" fmla="*/ 0 w 3232620"/>
                <a:gd name="connsiteY3" fmla="*/ 595217 h 595217"/>
                <a:gd name="connsiteX4" fmla="*/ 0 w 3232620"/>
                <a:gd name="connsiteY4" fmla="*/ 0 h 59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620" h="595217">
                  <a:moveTo>
                    <a:pt x="0" y="0"/>
                  </a:moveTo>
                  <a:lnTo>
                    <a:pt x="3232620" y="0"/>
                  </a:lnTo>
                  <a:lnTo>
                    <a:pt x="3232620" y="595217"/>
                  </a:lnTo>
                  <a:lnTo>
                    <a:pt x="0" y="5952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100" kern="1200" dirty="0"/>
                <a:t>Quote 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578117-14AC-4415-B623-CF814AD91CF5}"/>
                </a:ext>
              </a:extLst>
            </p:cNvPr>
            <p:cNvSpPr/>
            <p:nvPr/>
          </p:nvSpPr>
          <p:spPr>
            <a:xfrm>
              <a:off x="4611550" y="5134727"/>
              <a:ext cx="255348" cy="2553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CBA693-9E91-43B3-945D-33FC0DEA8223}"/>
                </a:ext>
              </a:extLst>
            </p:cNvPr>
            <p:cNvSpPr/>
            <p:nvPr/>
          </p:nvSpPr>
          <p:spPr>
            <a:xfrm>
              <a:off x="4854866" y="4964792"/>
              <a:ext cx="3232620" cy="595217"/>
            </a:xfrm>
            <a:custGeom>
              <a:avLst/>
              <a:gdLst>
                <a:gd name="connsiteX0" fmla="*/ 0 w 3232620"/>
                <a:gd name="connsiteY0" fmla="*/ 0 h 595217"/>
                <a:gd name="connsiteX1" fmla="*/ 3232620 w 3232620"/>
                <a:gd name="connsiteY1" fmla="*/ 0 h 595217"/>
                <a:gd name="connsiteX2" fmla="*/ 3232620 w 3232620"/>
                <a:gd name="connsiteY2" fmla="*/ 595217 h 595217"/>
                <a:gd name="connsiteX3" fmla="*/ 0 w 3232620"/>
                <a:gd name="connsiteY3" fmla="*/ 595217 h 595217"/>
                <a:gd name="connsiteX4" fmla="*/ 0 w 3232620"/>
                <a:gd name="connsiteY4" fmla="*/ 0 h 59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620" h="595217">
                  <a:moveTo>
                    <a:pt x="0" y="0"/>
                  </a:moveTo>
                  <a:lnTo>
                    <a:pt x="3232620" y="0"/>
                  </a:lnTo>
                  <a:lnTo>
                    <a:pt x="3232620" y="595217"/>
                  </a:lnTo>
                  <a:lnTo>
                    <a:pt x="0" y="5952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100" kern="1200" dirty="0"/>
                <a:t>Quote 3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E4BE411-BC52-4BE2-8CAE-1C8CC4C2508F}"/>
                </a:ext>
              </a:extLst>
            </p:cNvPr>
            <p:cNvGrpSpPr/>
            <p:nvPr/>
          </p:nvGrpSpPr>
          <p:grpSpPr>
            <a:xfrm>
              <a:off x="8087485" y="2460872"/>
              <a:ext cx="3649734" cy="3099136"/>
              <a:chOff x="8087485" y="2460872"/>
              <a:chExt cx="3649734" cy="3099136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C9222F8-2582-4F2B-8C14-8ACEA34A729C}"/>
                  </a:ext>
                </a:extLst>
              </p:cNvPr>
              <p:cNvSpPr/>
              <p:nvPr/>
            </p:nvSpPr>
            <p:spPr>
              <a:xfrm>
                <a:off x="8087485" y="2460872"/>
                <a:ext cx="3475935" cy="734616"/>
              </a:xfrm>
              <a:custGeom>
                <a:avLst/>
                <a:gdLst>
                  <a:gd name="connsiteX0" fmla="*/ 0 w 3475935"/>
                  <a:gd name="connsiteY0" fmla="*/ 0 h 734616"/>
                  <a:gd name="connsiteX1" fmla="*/ 3475935 w 3475935"/>
                  <a:gd name="connsiteY1" fmla="*/ 0 h 734616"/>
                  <a:gd name="connsiteX2" fmla="*/ 3475935 w 3475935"/>
                  <a:gd name="connsiteY2" fmla="*/ 734616 h 734616"/>
                  <a:gd name="connsiteX3" fmla="*/ 0 w 3475935"/>
                  <a:gd name="connsiteY3" fmla="*/ 734616 h 734616"/>
                  <a:gd name="connsiteX4" fmla="*/ 0 w 3475935"/>
                  <a:gd name="connsiteY4" fmla="*/ 0 h 734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5935" h="734616">
                    <a:moveTo>
                      <a:pt x="0" y="0"/>
                    </a:moveTo>
                    <a:lnTo>
                      <a:pt x="3475935" y="0"/>
                    </a:lnTo>
                    <a:lnTo>
                      <a:pt x="3475935" y="734616"/>
                    </a:lnTo>
                    <a:lnTo>
                      <a:pt x="0" y="73461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7630" tIns="58420" rIns="87630" bIns="58420" numCol="1" spcCol="1270" anchor="ctr" anchorCtr="0">
                <a:noAutofit/>
              </a:bodyPr>
              <a:lstStyle/>
              <a:p>
                <a:pPr marL="0" lvl="0" indent="0" algn="l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4600" kern="1200" dirty="0"/>
                  <a:t> Main Idea 3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7F5E27C-350D-40A6-A5D3-6DE005E5E463}"/>
                  </a:ext>
                </a:extLst>
              </p:cNvPr>
              <p:cNvSpPr/>
              <p:nvPr/>
            </p:nvSpPr>
            <p:spPr>
              <a:xfrm>
                <a:off x="8223595" y="3171457"/>
                <a:ext cx="3475935" cy="408933"/>
              </a:xfrm>
              <a:prstGeom prst="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FCE7022-033F-4AFB-94A6-E555779139D3}"/>
                  </a:ext>
                </a:extLst>
              </p:cNvPr>
              <p:cNvSpPr/>
              <p:nvPr/>
            </p:nvSpPr>
            <p:spPr>
              <a:xfrm>
                <a:off x="8223595" y="3325036"/>
                <a:ext cx="255354" cy="255354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1605DC4-80DC-49E3-BC0B-4D947683D6FC}"/>
                  </a:ext>
                </a:extLst>
              </p:cNvPr>
              <p:cNvSpPr/>
              <p:nvPr/>
            </p:nvSpPr>
            <p:spPr>
              <a:xfrm>
                <a:off x="8225536" y="3946473"/>
                <a:ext cx="255348" cy="255348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B9ED7B2-3C7E-48EE-94D6-49AAAA78B5F6}"/>
                  </a:ext>
                </a:extLst>
              </p:cNvPr>
              <p:cNvSpPr/>
              <p:nvPr/>
            </p:nvSpPr>
            <p:spPr>
              <a:xfrm>
                <a:off x="8228883" y="4533309"/>
                <a:ext cx="255348" cy="255348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381A102-3E51-4744-9D72-5F984CFDCFCB}"/>
                  </a:ext>
                </a:extLst>
              </p:cNvPr>
              <p:cNvSpPr/>
              <p:nvPr/>
            </p:nvSpPr>
            <p:spPr>
              <a:xfrm>
                <a:off x="8249251" y="5136634"/>
                <a:ext cx="255348" cy="255348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1535F6F-D5FD-4BF3-9268-0062A79B05B7}"/>
                  </a:ext>
                </a:extLst>
              </p:cNvPr>
              <p:cNvSpPr/>
              <p:nvPr/>
            </p:nvSpPr>
            <p:spPr>
              <a:xfrm>
                <a:off x="8478949" y="3774357"/>
                <a:ext cx="3232620" cy="595217"/>
              </a:xfrm>
              <a:custGeom>
                <a:avLst/>
                <a:gdLst>
                  <a:gd name="connsiteX0" fmla="*/ 0 w 3232620"/>
                  <a:gd name="connsiteY0" fmla="*/ 0 h 595217"/>
                  <a:gd name="connsiteX1" fmla="*/ 3232620 w 3232620"/>
                  <a:gd name="connsiteY1" fmla="*/ 0 h 595217"/>
                  <a:gd name="connsiteX2" fmla="*/ 3232620 w 3232620"/>
                  <a:gd name="connsiteY2" fmla="*/ 595217 h 595217"/>
                  <a:gd name="connsiteX3" fmla="*/ 0 w 3232620"/>
                  <a:gd name="connsiteY3" fmla="*/ 595217 h 595217"/>
                  <a:gd name="connsiteX4" fmla="*/ 0 w 3232620"/>
                  <a:gd name="connsiteY4" fmla="*/ 0 h 59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2620" h="595217">
                    <a:moveTo>
                      <a:pt x="0" y="0"/>
                    </a:moveTo>
                    <a:lnTo>
                      <a:pt x="3232620" y="0"/>
                    </a:lnTo>
                    <a:lnTo>
                      <a:pt x="3232620" y="595217"/>
                    </a:lnTo>
                    <a:lnTo>
                      <a:pt x="0" y="5952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9352" tIns="149352" rIns="149352" bIns="149352" numCol="1" spcCol="1270" anchor="ctr" anchorCtr="0">
                <a:noAutofit/>
              </a:bodyPr>
              <a:lstStyle/>
              <a:p>
                <a:pPr marL="0" lvl="0" indent="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2100" kern="1200" dirty="0"/>
                  <a:t>Quote 1</a:t>
                </a: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4509B4B-E22B-4071-BC56-B5BAD614D587}"/>
                  </a:ext>
                </a:extLst>
              </p:cNvPr>
              <p:cNvSpPr/>
              <p:nvPr/>
            </p:nvSpPr>
            <p:spPr>
              <a:xfrm>
                <a:off x="8504599" y="4369574"/>
                <a:ext cx="3232620" cy="595217"/>
              </a:xfrm>
              <a:custGeom>
                <a:avLst/>
                <a:gdLst>
                  <a:gd name="connsiteX0" fmla="*/ 0 w 3232620"/>
                  <a:gd name="connsiteY0" fmla="*/ 0 h 595217"/>
                  <a:gd name="connsiteX1" fmla="*/ 3232620 w 3232620"/>
                  <a:gd name="connsiteY1" fmla="*/ 0 h 595217"/>
                  <a:gd name="connsiteX2" fmla="*/ 3232620 w 3232620"/>
                  <a:gd name="connsiteY2" fmla="*/ 595217 h 595217"/>
                  <a:gd name="connsiteX3" fmla="*/ 0 w 3232620"/>
                  <a:gd name="connsiteY3" fmla="*/ 595217 h 595217"/>
                  <a:gd name="connsiteX4" fmla="*/ 0 w 3232620"/>
                  <a:gd name="connsiteY4" fmla="*/ 0 h 59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2620" h="595217">
                    <a:moveTo>
                      <a:pt x="0" y="0"/>
                    </a:moveTo>
                    <a:lnTo>
                      <a:pt x="3232620" y="0"/>
                    </a:lnTo>
                    <a:lnTo>
                      <a:pt x="3232620" y="595217"/>
                    </a:lnTo>
                    <a:lnTo>
                      <a:pt x="0" y="5952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9352" tIns="149352" rIns="149352" bIns="149352" numCol="1" spcCol="1270" anchor="ctr" anchorCtr="0">
                <a:noAutofit/>
              </a:bodyPr>
              <a:lstStyle/>
              <a:p>
                <a:pPr marL="0" lvl="0" indent="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2100" kern="1200" dirty="0"/>
                  <a:t>Quote 2</a:t>
                </a: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5433EA0-BF35-4A0A-986C-075B3AE1371C}"/>
                  </a:ext>
                </a:extLst>
              </p:cNvPr>
              <p:cNvSpPr/>
              <p:nvPr/>
            </p:nvSpPr>
            <p:spPr>
              <a:xfrm>
                <a:off x="8504599" y="4964791"/>
                <a:ext cx="3232620" cy="595217"/>
              </a:xfrm>
              <a:custGeom>
                <a:avLst/>
                <a:gdLst>
                  <a:gd name="connsiteX0" fmla="*/ 0 w 3232620"/>
                  <a:gd name="connsiteY0" fmla="*/ 0 h 595217"/>
                  <a:gd name="connsiteX1" fmla="*/ 3232620 w 3232620"/>
                  <a:gd name="connsiteY1" fmla="*/ 0 h 595217"/>
                  <a:gd name="connsiteX2" fmla="*/ 3232620 w 3232620"/>
                  <a:gd name="connsiteY2" fmla="*/ 595217 h 595217"/>
                  <a:gd name="connsiteX3" fmla="*/ 0 w 3232620"/>
                  <a:gd name="connsiteY3" fmla="*/ 595217 h 595217"/>
                  <a:gd name="connsiteX4" fmla="*/ 0 w 3232620"/>
                  <a:gd name="connsiteY4" fmla="*/ 0 h 59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2620" h="595217">
                    <a:moveTo>
                      <a:pt x="0" y="0"/>
                    </a:moveTo>
                    <a:lnTo>
                      <a:pt x="3232620" y="0"/>
                    </a:lnTo>
                    <a:lnTo>
                      <a:pt x="3232620" y="595217"/>
                    </a:lnTo>
                    <a:lnTo>
                      <a:pt x="0" y="5952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9352" tIns="149352" rIns="149352" bIns="149352" numCol="1" spcCol="1270" anchor="ctr" anchorCtr="0">
                <a:noAutofit/>
              </a:bodyPr>
              <a:lstStyle/>
              <a:p>
                <a:pPr marL="0" lvl="0" indent="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2100" kern="1200" dirty="0"/>
                  <a:t>Quote 3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DB74E4C-C12C-424C-94F7-3A115B3C51AF}"/>
              </a:ext>
            </a:extLst>
          </p:cNvPr>
          <p:cNvSpPr txBox="1"/>
          <p:nvPr/>
        </p:nvSpPr>
        <p:spPr>
          <a:xfrm>
            <a:off x="268608" y="235543"/>
            <a:ext cx="2059620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Your final plan will look like this 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45AA0264-C695-4758-99BF-FD04974A989C}"/>
              </a:ext>
            </a:extLst>
          </p:cNvPr>
          <p:cNvCxnSpPr/>
          <p:nvPr/>
        </p:nvCxnSpPr>
        <p:spPr>
          <a:xfrm>
            <a:off x="2329367" y="586669"/>
            <a:ext cx="1151819" cy="7013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97E60898-C4E0-48A1-A736-351EB1569BB9}"/>
              </a:ext>
            </a:extLst>
          </p:cNvPr>
          <p:cNvCxnSpPr/>
          <p:nvPr/>
        </p:nvCxnSpPr>
        <p:spPr>
          <a:xfrm rot="5400000">
            <a:off x="216211" y="2103823"/>
            <a:ext cx="787802" cy="6830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73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5FEC9A-C561-42DA-890D-60ECD19435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316" r="20316"/>
          <a:stretch/>
        </p:blipFill>
        <p:spPr>
          <a:xfrm>
            <a:off x="6095999" y="0"/>
            <a:ext cx="6102097" cy="68580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A3F84A-60C7-4E3D-9FD8-59BE30D84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783" y="2134601"/>
            <a:ext cx="5326600" cy="3538230"/>
          </a:xfrm>
        </p:spPr>
        <p:txBody>
          <a:bodyPr>
            <a:noAutofit/>
          </a:bodyPr>
          <a:lstStyle/>
          <a:p>
            <a:r>
              <a:rPr lang="en-AU" sz="3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The most important thing to do at the start of your exam is </a:t>
            </a:r>
            <a:br>
              <a:rPr lang="en-AU" sz="3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en-AU" sz="5400" b="1" dirty="0">
                <a:latin typeface="Freestyle Script" panose="030804020302050B0404" pitchFamily="66" charset="0"/>
                <a:ea typeface="Microsoft JhengHei Light" panose="020B0304030504040204" pitchFamily="34" charset="-120"/>
              </a:rPr>
              <a:t>REST</a:t>
            </a:r>
            <a:br>
              <a:rPr lang="en-AU" sz="3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en-AU" sz="3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between two, deep breaths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4D4D07-F984-4A71-A367-667900583F56}"/>
              </a:ext>
            </a:extLst>
          </p:cNvPr>
          <p:cNvGrpSpPr/>
          <p:nvPr/>
        </p:nvGrpSpPr>
        <p:grpSpPr>
          <a:xfrm>
            <a:off x="488274" y="301841"/>
            <a:ext cx="1636332" cy="653973"/>
            <a:chOff x="488274" y="301841"/>
            <a:chExt cx="1636332" cy="65397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552156-869F-4B09-824B-B6C610C8F4E5}"/>
                </a:ext>
              </a:extLst>
            </p:cNvPr>
            <p:cNvSpPr/>
            <p:nvPr/>
          </p:nvSpPr>
          <p:spPr>
            <a:xfrm>
              <a:off x="523783" y="301841"/>
              <a:ext cx="656947" cy="630314"/>
            </a:xfrm>
            <a:prstGeom prst="ellipse">
              <a:avLst/>
            </a:prstGeom>
            <a:ln w="28575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Kristen ITC" panose="03050502040202030202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7AB52D-0871-489A-99D7-49A7AC529CB5}"/>
                </a:ext>
              </a:extLst>
            </p:cNvPr>
            <p:cNvSpPr txBox="1"/>
            <p:nvPr/>
          </p:nvSpPr>
          <p:spPr>
            <a:xfrm>
              <a:off x="488274" y="309483"/>
              <a:ext cx="1636332" cy="646331"/>
            </a:xfrm>
            <a:prstGeom prst="rect">
              <a:avLst/>
            </a:prstGeom>
            <a:solidFill>
              <a:srgbClr val="3AAAB9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b="1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1</a:t>
              </a:r>
              <a:r>
                <a:rPr lang="en-AU" sz="1000" b="1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        BREATHE</a:t>
              </a:r>
              <a:endParaRPr lang="en-AU" sz="3600" b="1" dirty="0">
                <a:solidFill>
                  <a:schemeClr val="bg1"/>
                </a:solidFill>
                <a:latin typeface="Copperplate Gothic Light" panose="020E05070202060204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59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00447-3C0A-4DBC-A68B-B67E5072B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476987"/>
          </a:xfrm>
        </p:spPr>
        <p:txBody>
          <a:bodyPr/>
          <a:lstStyle/>
          <a:p>
            <a:r>
              <a:rPr lang="en-AU" dirty="0"/>
              <a:t>READ YOUR QUESTION CAREFULLY – MULTIPLE  TIMES!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6CC645-D835-48A6-9DFC-8BBCBEA1F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013"/>
            <a:ext cx="8991600" cy="1646237"/>
          </a:xfr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AU" dirty="0"/>
              <a:t>How is the reader invited to view the concept of guilt in William Shakespeare’s play, </a:t>
            </a:r>
            <a:r>
              <a:rPr lang="en-AU" u="sng" dirty="0"/>
              <a:t>Macbeth</a:t>
            </a:r>
            <a:r>
              <a:rPr lang="en-AU" dirty="0"/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1C053E-1F0E-4768-97CB-D5D72967B5F5}"/>
              </a:ext>
            </a:extLst>
          </p:cNvPr>
          <p:cNvGrpSpPr/>
          <p:nvPr/>
        </p:nvGrpSpPr>
        <p:grpSpPr>
          <a:xfrm>
            <a:off x="470517" y="301841"/>
            <a:ext cx="1340528" cy="653471"/>
            <a:chOff x="470517" y="301841"/>
            <a:chExt cx="1340528" cy="65347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193BC91-FAF7-4F2D-BC78-FC82CBB9A4A1}"/>
                </a:ext>
              </a:extLst>
            </p:cNvPr>
            <p:cNvSpPr/>
            <p:nvPr/>
          </p:nvSpPr>
          <p:spPr>
            <a:xfrm>
              <a:off x="523783" y="301841"/>
              <a:ext cx="656947" cy="630314"/>
            </a:xfrm>
            <a:prstGeom prst="ellipse">
              <a:avLst/>
            </a:prstGeom>
            <a:ln w="28575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Kristen ITC" panose="03050502040202030202" pitchFamily="66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4EF9C4-F36B-4CAA-87B8-7BA7632B8CB2}"/>
                </a:ext>
              </a:extLst>
            </p:cNvPr>
            <p:cNvSpPr txBox="1"/>
            <p:nvPr/>
          </p:nvSpPr>
          <p:spPr>
            <a:xfrm>
              <a:off x="470517" y="308981"/>
              <a:ext cx="1340528" cy="646331"/>
            </a:xfrm>
            <a:prstGeom prst="rect">
              <a:avLst/>
            </a:prstGeom>
            <a:solidFill>
              <a:srgbClr val="3AAAB9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b="1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2</a:t>
              </a:r>
              <a:r>
                <a:rPr lang="en-AU" sz="1000" b="1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      READ</a:t>
              </a:r>
              <a:endParaRPr lang="en-AU" sz="3600" b="1" dirty="0">
                <a:solidFill>
                  <a:schemeClr val="bg1"/>
                </a:solidFill>
                <a:latin typeface="Copperplate Gothic Light" panose="020E05070202060204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71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00447-3C0A-4DBC-A68B-B67E5072B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HIGHLIGHT &amp; ANNOTATE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6CC645-D835-48A6-9DFC-8BBCBEA1F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013"/>
            <a:ext cx="8991600" cy="1646237"/>
          </a:xfr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FFC000"/>
                </a:solidFill>
              </a:rPr>
              <a:t>How</a:t>
            </a:r>
            <a:r>
              <a:rPr lang="en-AU" dirty="0"/>
              <a:t> is the reader </a:t>
            </a:r>
            <a:r>
              <a:rPr lang="en-AU" dirty="0">
                <a:solidFill>
                  <a:srgbClr val="FFC000"/>
                </a:solidFill>
              </a:rPr>
              <a:t>invited</a:t>
            </a:r>
            <a:r>
              <a:rPr lang="en-AU" dirty="0"/>
              <a:t> to </a:t>
            </a:r>
            <a:r>
              <a:rPr lang="en-AU" dirty="0">
                <a:solidFill>
                  <a:srgbClr val="FFC000"/>
                </a:solidFill>
              </a:rPr>
              <a:t>view</a:t>
            </a:r>
            <a:r>
              <a:rPr lang="en-AU" dirty="0"/>
              <a:t> the </a:t>
            </a:r>
            <a:r>
              <a:rPr lang="en-AU" dirty="0">
                <a:solidFill>
                  <a:srgbClr val="FFC000"/>
                </a:solidFill>
              </a:rPr>
              <a:t>concept</a:t>
            </a:r>
            <a:r>
              <a:rPr lang="en-AU" dirty="0"/>
              <a:t> of </a:t>
            </a:r>
            <a:r>
              <a:rPr lang="en-AU" dirty="0">
                <a:solidFill>
                  <a:srgbClr val="FFC000"/>
                </a:solidFill>
              </a:rPr>
              <a:t>guilt</a:t>
            </a:r>
            <a:r>
              <a:rPr lang="en-AU" dirty="0"/>
              <a:t> in William Shakespeare’s, </a:t>
            </a:r>
            <a:r>
              <a:rPr lang="en-AU" u="sng" dirty="0"/>
              <a:t>Macbeth</a:t>
            </a:r>
            <a:r>
              <a:rPr lang="en-AU" dirty="0"/>
              <a:t>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C60B2B-BB63-4699-A37D-BFE6DF8C6476}"/>
              </a:ext>
            </a:extLst>
          </p:cNvPr>
          <p:cNvCxnSpPr/>
          <p:nvPr/>
        </p:nvCxnSpPr>
        <p:spPr>
          <a:xfrm flipH="1" flipV="1">
            <a:off x="1876425" y="1285875"/>
            <a:ext cx="600075" cy="90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D9C774-59AD-4505-BA82-41D693DA4A8D}"/>
              </a:ext>
            </a:extLst>
          </p:cNvPr>
          <p:cNvCxnSpPr>
            <a:cxnSpLocks/>
          </p:cNvCxnSpPr>
          <p:nvPr/>
        </p:nvCxnSpPr>
        <p:spPr>
          <a:xfrm flipH="1" flipV="1">
            <a:off x="6486525" y="1240453"/>
            <a:ext cx="638175" cy="950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A1FE64C2-092C-4374-BE47-F327A3A3D1C3}"/>
              </a:ext>
            </a:extLst>
          </p:cNvPr>
          <p:cNvCxnSpPr/>
          <p:nvPr/>
        </p:nvCxnSpPr>
        <p:spPr>
          <a:xfrm rot="10800000" flipV="1">
            <a:off x="2009774" y="3407331"/>
            <a:ext cx="1524000" cy="14668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E5919FA-6FE3-46C0-A609-F86177D9738B}"/>
              </a:ext>
            </a:extLst>
          </p:cNvPr>
          <p:cNvCxnSpPr/>
          <p:nvPr/>
        </p:nvCxnSpPr>
        <p:spPr>
          <a:xfrm rot="16200000" flipH="1">
            <a:off x="7315200" y="3181350"/>
            <a:ext cx="1524000" cy="1485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139555-0EF0-4224-AF28-66783490086A}"/>
              </a:ext>
            </a:extLst>
          </p:cNvPr>
          <p:cNvSpPr txBox="1"/>
          <p:nvPr/>
        </p:nvSpPr>
        <p:spPr>
          <a:xfrm>
            <a:off x="795362" y="227826"/>
            <a:ext cx="1776381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In what ways e.g. characterisation, dialogue, plot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B8919C-E9D9-4AD8-A0FD-2DEEF5870104}"/>
              </a:ext>
            </a:extLst>
          </p:cNvPr>
          <p:cNvSpPr txBox="1"/>
          <p:nvPr/>
        </p:nvSpPr>
        <p:spPr>
          <a:xfrm>
            <a:off x="5134172" y="504825"/>
            <a:ext cx="1657324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Put in a position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D798AF-354A-4779-B4FA-70EF33B5F935}"/>
              </a:ext>
            </a:extLst>
          </p:cNvPr>
          <p:cNvSpPr txBox="1"/>
          <p:nvPr/>
        </p:nvSpPr>
        <p:spPr>
          <a:xfrm>
            <a:off x="9648812" y="227826"/>
            <a:ext cx="1657324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Made to perceive or understand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8B788-E1AD-4EDF-BFEB-02953FEDB67E}"/>
              </a:ext>
            </a:extLst>
          </p:cNvPr>
          <p:cNvSpPr txBox="1"/>
          <p:nvPr/>
        </p:nvSpPr>
        <p:spPr>
          <a:xfrm>
            <a:off x="238123" y="4689515"/>
            <a:ext cx="1657324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Idea, message, representation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9A26A3-7CCF-46EC-AEA1-30162F4F9331}"/>
              </a:ext>
            </a:extLst>
          </p:cNvPr>
          <p:cNvSpPr txBox="1"/>
          <p:nvPr/>
        </p:nvSpPr>
        <p:spPr>
          <a:xfrm>
            <a:off x="8820150" y="5006515"/>
            <a:ext cx="1657324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Feeling bad for having done something wrong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6DCE7A-88B4-456C-A12B-059464B875F5}"/>
              </a:ext>
            </a:extLst>
          </p:cNvPr>
          <p:cNvCxnSpPr/>
          <p:nvPr/>
        </p:nvCxnSpPr>
        <p:spPr>
          <a:xfrm flipV="1">
            <a:off x="9648812" y="1285875"/>
            <a:ext cx="647713" cy="90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14B394-1590-4BC8-A14D-9AF949B40FBF}"/>
              </a:ext>
            </a:extLst>
          </p:cNvPr>
          <p:cNvGrpSpPr/>
          <p:nvPr/>
        </p:nvGrpSpPr>
        <p:grpSpPr>
          <a:xfrm>
            <a:off x="3762651" y="4227850"/>
            <a:ext cx="656947" cy="646331"/>
            <a:chOff x="523783" y="301841"/>
            <a:chExt cx="656947" cy="64633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D6D4066-5E25-435F-B33A-3D3E8CC069B7}"/>
                </a:ext>
              </a:extLst>
            </p:cNvPr>
            <p:cNvSpPr/>
            <p:nvPr/>
          </p:nvSpPr>
          <p:spPr>
            <a:xfrm>
              <a:off x="523783" y="301841"/>
              <a:ext cx="656947" cy="630314"/>
            </a:xfrm>
            <a:prstGeom prst="ellipse">
              <a:avLst/>
            </a:prstGeom>
            <a:ln w="28575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Kristen ITC" panose="03050502040202030202" pitchFamily="66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34EFB2-B7AA-44EF-804E-1F6261AA6922}"/>
                </a:ext>
              </a:extLst>
            </p:cNvPr>
            <p:cNvSpPr txBox="1"/>
            <p:nvPr/>
          </p:nvSpPr>
          <p:spPr>
            <a:xfrm>
              <a:off x="639192" y="301841"/>
              <a:ext cx="408373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b="1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F85953-BA8E-469A-B4B7-8DE80CB27EDB}"/>
              </a:ext>
            </a:extLst>
          </p:cNvPr>
          <p:cNvGrpSpPr/>
          <p:nvPr/>
        </p:nvGrpSpPr>
        <p:grpSpPr>
          <a:xfrm>
            <a:off x="7735413" y="4211833"/>
            <a:ext cx="656947" cy="646331"/>
            <a:chOff x="523783" y="301841"/>
            <a:chExt cx="656947" cy="64633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2ABC256-ECC2-4C0A-AE89-5E8CBFFF5411}"/>
                </a:ext>
              </a:extLst>
            </p:cNvPr>
            <p:cNvSpPr/>
            <p:nvPr/>
          </p:nvSpPr>
          <p:spPr>
            <a:xfrm>
              <a:off x="523783" y="301841"/>
              <a:ext cx="656947" cy="630314"/>
            </a:xfrm>
            <a:prstGeom prst="ellipse">
              <a:avLst/>
            </a:prstGeom>
            <a:ln w="28575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Kristen ITC" panose="03050502040202030202" pitchFamily="66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5E0D26-2C10-446E-B479-C0193B62731A}"/>
                </a:ext>
              </a:extLst>
            </p:cNvPr>
            <p:cNvSpPr txBox="1"/>
            <p:nvPr/>
          </p:nvSpPr>
          <p:spPr>
            <a:xfrm>
              <a:off x="639192" y="301841"/>
              <a:ext cx="408373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b="1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16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7F5EB-B88B-4264-A1A9-9F91BE6CF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PARAPHRASE :</a:t>
            </a:r>
          </a:p>
          <a:p>
            <a:r>
              <a:rPr lang="en-AU" dirty="0"/>
              <a:t>In what ways is the reader put in a position to understand the idea of feeling bad for having done something wrong in Shakespeare’s play, Macbeth?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022DFE-7435-4ACB-AEB2-12431B612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8" y="965200"/>
            <a:ext cx="7731125" cy="1187450"/>
          </a:xfr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AU" dirty="0"/>
              <a:t>How is the reader invited to view the concept of guilt in William Shakespeare’s play, </a:t>
            </a:r>
            <a:r>
              <a:rPr lang="en-AU" u="sng" dirty="0"/>
              <a:t>Macbeth</a:t>
            </a:r>
            <a:r>
              <a:rPr lang="en-AU" dirty="0"/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549930-9141-4CAA-A753-8896AEE3417C}"/>
              </a:ext>
            </a:extLst>
          </p:cNvPr>
          <p:cNvGrpSpPr/>
          <p:nvPr/>
        </p:nvGrpSpPr>
        <p:grpSpPr>
          <a:xfrm>
            <a:off x="1573491" y="2638044"/>
            <a:ext cx="656947" cy="646331"/>
            <a:chOff x="523783" y="301841"/>
            <a:chExt cx="656947" cy="64633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443CF24-E9C9-4EF6-97A4-EE227D94C516}"/>
                </a:ext>
              </a:extLst>
            </p:cNvPr>
            <p:cNvSpPr/>
            <p:nvPr/>
          </p:nvSpPr>
          <p:spPr>
            <a:xfrm>
              <a:off x="523783" y="301841"/>
              <a:ext cx="656947" cy="630314"/>
            </a:xfrm>
            <a:prstGeom prst="ellipse">
              <a:avLst/>
            </a:prstGeom>
            <a:ln w="28575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Kristen ITC" panose="03050502040202030202" pitchFamily="66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ECD6F2-BD48-40A3-BA5D-D30B646614FF}"/>
                </a:ext>
              </a:extLst>
            </p:cNvPr>
            <p:cNvSpPr txBox="1"/>
            <p:nvPr/>
          </p:nvSpPr>
          <p:spPr>
            <a:xfrm>
              <a:off x="639192" y="301841"/>
              <a:ext cx="408373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b="1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5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616C4AD-EAA5-4045-A8F8-746FF7A41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143" y="4494320"/>
            <a:ext cx="2677713" cy="20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3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E2370-3CFF-43D2-A675-6C9ED969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BRAINSTORM:</a:t>
            </a:r>
            <a:br>
              <a:rPr lang="en-AU" dirty="0"/>
            </a:br>
            <a:r>
              <a:rPr lang="en-AU" dirty="0"/>
              <a:t>Ideas/examples/evidence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CD83C8-5FC5-4322-BAB1-B639D76FE4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145063"/>
              </p:ext>
            </p:extLst>
          </p:nvPr>
        </p:nvGraphicFramePr>
        <p:xfrm>
          <a:off x="973584" y="2254928"/>
          <a:ext cx="10244831" cy="4500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83A8CC5-2CB2-46E8-81AA-1B22FBFC5BB3}"/>
              </a:ext>
            </a:extLst>
          </p:cNvPr>
          <p:cNvGrpSpPr/>
          <p:nvPr/>
        </p:nvGrpSpPr>
        <p:grpSpPr>
          <a:xfrm>
            <a:off x="523783" y="301841"/>
            <a:ext cx="656947" cy="646331"/>
            <a:chOff x="523783" y="301841"/>
            <a:chExt cx="656947" cy="6463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CB48954-44D1-42AE-933D-D321D2C8F162}"/>
                </a:ext>
              </a:extLst>
            </p:cNvPr>
            <p:cNvSpPr/>
            <p:nvPr/>
          </p:nvSpPr>
          <p:spPr>
            <a:xfrm>
              <a:off x="523783" y="301841"/>
              <a:ext cx="656947" cy="630314"/>
            </a:xfrm>
            <a:prstGeom prst="ellipse">
              <a:avLst/>
            </a:prstGeom>
            <a:ln w="28575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Kristen ITC" panose="03050502040202030202" pitchFamily="66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E393F5-E4AA-4602-80F8-CABDA338C83B}"/>
                </a:ext>
              </a:extLst>
            </p:cNvPr>
            <p:cNvSpPr txBox="1"/>
            <p:nvPr/>
          </p:nvSpPr>
          <p:spPr>
            <a:xfrm>
              <a:off x="639192" y="301841"/>
              <a:ext cx="408373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b="1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67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E2370-3CFF-43D2-A675-6C9ED969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link YOUR ideas?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CD83C8-5FC5-4322-BAB1-B639D76FE4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823938"/>
              </p:ext>
            </p:extLst>
          </p:nvPr>
        </p:nvGraphicFramePr>
        <p:xfrm>
          <a:off x="-1500326" y="2361461"/>
          <a:ext cx="10209321" cy="438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4786F4F-7A5B-4D9E-8D11-159E2068C72E}"/>
              </a:ext>
            </a:extLst>
          </p:cNvPr>
          <p:cNvSpPr txBox="1"/>
          <p:nvPr/>
        </p:nvSpPr>
        <p:spPr>
          <a:xfrm>
            <a:off x="7661429" y="2654318"/>
            <a:ext cx="32403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-   Macbeth </a:t>
            </a:r>
            <a:r>
              <a:rPr lang="en-AU" dirty="0">
                <a:solidFill>
                  <a:schemeClr val="accent1"/>
                </a:solidFill>
              </a:rPr>
              <a:t>changes</a:t>
            </a:r>
            <a:r>
              <a:rPr lang="en-AU" dirty="0"/>
              <a:t> his mind</a:t>
            </a:r>
          </a:p>
          <a:p>
            <a:r>
              <a:rPr lang="en-AU" dirty="0"/>
              <a:t>-   Macbeth &amp; Lady Macbeth </a:t>
            </a:r>
            <a:r>
              <a:rPr lang="en-AU" dirty="0">
                <a:solidFill>
                  <a:schemeClr val="accent1"/>
                </a:solidFill>
              </a:rPr>
              <a:t>hallucinate</a:t>
            </a:r>
          </a:p>
          <a:p>
            <a:r>
              <a:rPr lang="en-AU" dirty="0"/>
              <a:t>-   Macduff </a:t>
            </a:r>
            <a:r>
              <a:rPr lang="en-AU" dirty="0">
                <a:solidFill>
                  <a:schemeClr val="accent1"/>
                </a:solidFill>
              </a:rPr>
              <a:t>avenges</a:t>
            </a:r>
            <a:r>
              <a:rPr lang="en-AU" dirty="0"/>
              <a:t> his family</a:t>
            </a:r>
          </a:p>
          <a:p>
            <a:pPr marL="285750" indent="-285750">
              <a:buFontTx/>
              <a:buChar char="-"/>
            </a:pPr>
            <a:r>
              <a:rPr lang="en-AU" dirty="0"/>
              <a:t>Lady Macbeth </a:t>
            </a:r>
            <a:r>
              <a:rPr lang="en-AU" dirty="0">
                <a:solidFill>
                  <a:schemeClr val="accent1"/>
                </a:solidFill>
              </a:rPr>
              <a:t>kills</a:t>
            </a:r>
            <a:r>
              <a:rPr lang="en-AU" dirty="0"/>
              <a:t> herself</a:t>
            </a:r>
          </a:p>
          <a:p>
            <a:pPr marL="285750" indent="-285750">
              <a:buFontTx/>
              <a:buChar char="-"/>
            </a:pPr>
            <a:endParaRPr lang="en-AU" dirty="0"/>
          </a:p>
          <a:p>
            <a:pPr marL="285750" indent="-285750">
              <a:buFontTx/>
              <a:buChar char="-"/>
            </a:pPr>
            <a:endParaRPr lang="en-AU" dirty="0"/>
          </a:p>
          <a:p>
            <a:r>
              <a:rPr lang="en-AU" i="1" dirty="0"/>
              <a:t>What is the common link between any of your ideas?</a:t>
            </a:r>
          </a:p>
          <a:p>
            <a:endParaRPr lang="en-AU" dirty="0"/>
          </a:p>
          <a:p>
            <a:r>
              <a:rPr lang="en-AU" dirty="0"/>
              <a:t>Their guilt affects their emotional and psychological state as reflected in their actions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329F162-3551-49C7-93D8-B8326B91ED23}"/>
              </a:ext>
            </a:extLst>
          </p:cNvPr>
          <p:cNvSpPr/>
          <p:nvPr/>
        </p:nvSpPr>
        <p:spPr>
          <a:xfrm>
            <a:off x="5734975" y="2503503"/>
            <a:ext cx="1500326" cy="399495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CA237A-2535-463A-A7A0-9DD62C086452}"/>
              </a:ext>
            </a:extLst>
          </p:cNvPr>
          <p:cNvGrpSpPr/>
          <p:nvPr/>
        </p:nvGrpSpPr>
        <p:grpSpPr>
          <a:xfrm>
            <a:off x="523783" y="301841"/>
            <a:ext cx="656947" cy="646331"/>
            <a:chOff x="523783" y="301841"/>
            <a:chExt cx="656947" cy="64633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71B01F4-4BB5-4329-A50E-9672313D6938}"/>
                </a:ext>
              </a:extLst>
            </p:cNvPr>
            <p:cNvSpPr/>
            <p:nvPr/>
          </p:nvSpPr>
          <p:spPr>
            <a:xfrm>
              <a:off x="523783" y="301841"/>
              <a:ext cx="656947" cy="630314"/>
            </a:xfrm>
            <a:prstGeom prst="ellipse">
              <a:avLst/>
            </a:prstGeom>
            <a:ln w="28575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Kristen ITC" panose="03050502040202030202" pitchFamily="66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B5DE5C-D439-49DF-AB0F-898D8AC82D52}"/>
                </a:ext>
              </a:extLst>
            </p:cNvPr>
            <p:cNvSpPr txBox="1"/>
            <p:nvPr/>
          </p:nvSpPr>
          <p:spPr>
            <a:xfrm>
              <a:off x="639192" y="301841"/>
              <a:ext cx="408373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b="1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609729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0</TotalTime>
  <Words>505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Microsoft JhengHei Light</vt:lpstr>
      <vt:lpstr>Arial</vt:lpstr>
      <vt:lpstr>Century Gothic</vt:lpstr>
      <vt:lpstr>Copperplate Gothic Light</vt:lpstr>
      <vt:lpstr>Freestyle Script</vt:lpstr>
      <vt:lpstr>Gill Sans MT</vt:lpstr>
      <vt:lpstr>Kristen ITC</vt:lpstr>
      <vt:lpstr>Wingdings</vt:lpstr>
      <vt:lpstr>Parcel</vt:lpstr>
      <vt:lpstr>Practice question</vt:lpstr>
      <vt:lpstr>How is the reader invited to view the concept of guilt in William Shakespeare’s play, Macbeth?</vt:lpstr>
      <vt:lpstr>THESIS:  </vt:lpstr>
      <vt:lpstr>PowerPoint Presentation</vt:lpstr>
      <vt:lpstr>How is the reader invited to view the concept of guilt in William Shakespeare’s play, Macbeth?</vt:lpstr>
      <vt:lpstr>How is the reader invited to view the concept of guilt in William Shakespeare’s, Macbeth?</vt:lpstr>
      <vt:lpstr>How is the reader invited to view the concept of guilt in William Shakespeare’s play, Macbeth?</vt:lpstr>
      <vt:lpstr>BRAINSTORM: Ideas/examples/evidence</vt:lpstr>
      <vt:lpstr>link YOUR ideas?</vt:lpstr>
      <vt:lpstr>UMBRELLA</vt:lpstr>
      <vt:lpstr>How is the reader invited to view the concept of guilt in William Shakespeare’s play, Macbeth?</vt:lpstr>
      <vt:lpstr>In William Shakespeare’s, Macbeth, the reader is invited to view the concept of guilt as an emotional and psychological consequence upon characters; their lives are irrevocably Changed by their actions.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2020-05-23T03:03:59Z</dcterms:created>
  <dcterms:modified xsi:type="dcterms:W3CDTF">2020-06-15T10:37:11Z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